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4" r:id="rId2"/>
    <p:sldId id="290" r:id="rId3"/>
    <p:sldId id="256" r:id="rId4"/>
    <p:sldId id="258" r:id="rId5"/>
    <p:sldId id="279" r:id="rId6"/>
    <p:sldId id="287" r:id="rId7"/>
    <p:sldId id="295" r:id="rId8"/>
    <p:sldId id="307" r:id="rId9"/>
    <p:sldId id="308" r:id="rId10"/>
    <p:sldId id="309" r:id="rId11"/>
    <p:sldId id="300" r:id="rId12"/>
    <p:sldId id="267" r:id="rId13"/>
    <p:sldId id="275" r:id="rId14"/>
    <p:sldId id="294" r:id="rId15"/>
    <p:sldId id="293" r:id="rId16"/>
    <p:sldId id="292" r:id="rId17"/>
    <p:sldId id="296" r:id="rId18"/>
    <p:sldId id="264" r:id="rId19"/>
    <p:sldId id="298" r:id="rId20"/>
    <p:sldId id="286" r:id="rId21"/>
    <p:sldId id="281" r:id="rId22"/>
    <p:sldId id="265" r:id="rId23"/>
    <p:sldId id="289" r:id="rId24"/>
    <p:sldId id="291" r:id="rId25"/>
    <p:sldId id="282" r:id="rId26"/>
    <p:sldId id="299" r:id="rId27"/>
    <p:sldId id="301" r:id="rId28"/>
    <p:sldId id="302" r:id="rId29"/>
    <p:sldId id="303" r:id="rId30"/>
    <p:sldId id="268" r:id="rId31"/>
    <p:sldId id="304" r:id="rId32"/>
    <p:sldId id="288" r:id="rId33"/>
    <p:sldId id="306" r:id="rId34"/>
    <p:sldId id="310" r:id="rId35"/>
    <p:sldId id="305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BF051-2E84-440C-890A-ADCEEB2AEAFD}" v="218" dt="2024-06-04T19:01:1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209" autoAdjust="0"/>
  </p:normalViewPr>
  <p:slideViewPr>
    <p:cSldViewPr snapToGrid="0">
      <p:cViewPr varScale="1">
        <p:scale>
          <a:sx n="108" d="100"/>
          <a:sy n="108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Christian" userId="ca510aa9f89bcda9" providerId="LiveId" clId="{C89BF051-2E84-440C-890A-ADCEEB2AEAFD}"/>
    <pc:docChg chg="undo custSel addSld delSld modSld sldOrd modNotesMaster">
      <pc:chgData name="Kay Christian" userId="ca510aa9f89bcda9" providerId="LiveId" clId="{C89BF051-2E84-440C-890A-ADCEEB2AEAFD}" dt="2024-06-04T19:01:13.055" v="7159" actId="14100"/>
      <pc:docMkLst>
        <pc:docMk/>
      </pc:docMkLst>
      <pc:sldChg chg="addSp modSp mod ord">
        <pc:chgData name="Kay Christian" userId="ca510aa9f89bcda9" providerId="LiveId" clId="{C89BF051-2E84-440C-890A-ADCEEB2AEAFD}" dt="2024-05-19T16:39:44.554" v="510" actId="14100"/>
        <pc:sldMkLst>
          <pc:docMk/>
          <pc:sldMk cId="3714344214" sldId="256"/>
        </pc:sldMkLst>
        <pc:picChg chg="add mod">
          <ac:chgData name="Kay Christian" userId="ca510aa9f89bcda9" providerId="LiveId" clId="{C89BF051-2E84-440C-890A-ADCEEB2AEAFD}" dt="2024-05-19T16:39:44.554" v="510" actId="14100"/>
          <ac:picMkLst>
            <pc:docMk/>
            <pc:sldMk cId="3714344214" sldId="256"/>
            <ac:picMk id="3" creationId="{F1104A11-5425-AD9F-AA6D-7C12E90FEB75}"/>
          </ac:picMkLst>
        </pc:picChg>
      </pc:sldChg>
      <pc:sldChg chg="addSp delSp modSp mod ord setBg">
        <pc:chgData name="Kay Christian" userId="ca510aa9f89bcda9" providerId="LiveId" clId="{C89BF051-2E84-440C-890A-ADCEEB2AEAFD}" dt="2024-05-30T17:50:06.918" v="5518" actId="20577"/>
        <pc:sldMkLst>
          <pc:docMk/>
          <pc:sldMk cId="0" sldId="258"/>
        </pc:sldMkLst>
        <pc:spChg chg="mod">
          <ac:chgData name="Kay Christian" userId="ca510aa9f89bcda9" providerId="LiveId" clId="{C89BF051-2E84-440C-890A-ADCEEB2AEAFD}" dt="2024-05-15T17:56:19.901" v="19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Kay Christian" userId="ca510aa9f89bcda9" providerId="LiveId" clId="{C89BF051-2E84-440C-890A-ADCEEB2AEAFD}" dt="2024-05-30T17:50:06.918" v="5518" actId="20577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Kay Christian" userId="ca510aa9f89bcda9" providerId="LiveId" clId="{C89BF051-2E84-440C-890A-ADCEEB2AEAFD}" dt="2024-05-15T17:56:13.568" v="14" actId="26606"/>
          <ac:spMkLst>
            <pc:docMk/>
            <pc:sldMk cId="0" sldId="258"/>
            <ac:spMk id="9" creationId="{F13C74B1-5B17-4795-BED0-7140497B445A}"/>
          </ac:spMkLst>
        </pc:spChg>
        <pc:spChg chg="add del">
          <ac:chgData name="Kay Christian" userId="ca510aa9f89bcda9" providerId="LiveId" clId="{C89BF051-2E84-440C-890A-ADCEEB2AEAFD}" dt="2024-05-15T17:56:10.606" v="12" actId="26606"/>
          <ac:spMkLst>
            <pc:docMk/>
            <pc:sldMk cId="0" sldId="258"/>
            <ac:spMk id="10" creationId="{EDDBB197-D710-4A4F-A9CA-FD2177498BE8}"/>
          </ac:spMkLst>
        </pc:spChg>
        <pc:spChg chg="add del">
          <ac:chgData name="Kay Christian" userId="ca510aa9f89bcda9" providerId="LiveId" clId="{C89BF051-2E84-440C-890A-ADCEEB2AEAFD}" dt="2024-05-15T17:56:13.568" v="14" actId="26606"/>
          <ac:spMkLst>
            <pc:docMk/>
            <pc:sldMk cId="0" sldId="258"/>
            <ac:spMk id="11" creationId="{D4974D33-8DC5-464E-8C6D-BE58F0669C17}"/>
          </ac:spMkLst>
        </pc:spChg>
        <pc:spChg chg="add del">
          <ac:chgData name="Kay Christian" userId="ca510aa9f89bcda9" providerId="LiveId" clId="{C89BF051-2E84-440C-890A-ADCEEB2AEAFD}" dt="2024-05-15T17:56:10.606" v="12" actId="26606"/>
          <ac:spMkLst>
            <pc:docMk/>
            <pc:sldMk cId="0" sldId="258"/>
            <ac:spMk id="12" creationId="{975D1CFA-2CDB-4B64-BD9F-85744E8DA12F}"/>
          </ac:spMkLst>
        </pc:spChg>
        <pc:spChg chg="add del">
          <ac:chgData name="Kay Christian" userId="ca510aa9f89bcda9" providerId="LiveId" clId="{C89BF051-2E84-440C-890A-ADCEEB2AEAFD}" dt="2024-05-15T17:56:16.416" v="16" actId="26606"/>
          <ac:spMkLst>
            <pc:docMk/>
            <pc:sldMk cId="0" sldId="258"/>
            <ac:spMk id="13" creationId="{F944E337-3E5D-4A1F-A5A1-2057F25B8A7B}"/>
          </ac:spMkLst>
        </pc:spChg>
        <pc:spChg chg="add del">
          <ac:chgData name="Kay Christian" userId="ca510aa9f89bcda9" providerId="LiveId" clId="{C89BF051-2E84-440C-890A-ADCEEB2AEAFD}" dt="2024-05-15T17:56:16.416" v="16" actId="26606"/>
          <ac:spMkLst>
            <pc:docMk/>
            <pc:sldMk cId="0" sldId="258"/>
            <ac:spMk id="15" creationId="{4DA50D69-7CF7-4844-B844-A2B821C77F24}"/>
          </ac:spMkLst>
        </pc:spChg>
        <pc:spChg chg="add del">
          <ac:chgData name="Kay Christian" userId="ca510aa9f89bcda9" providerId="LiveId" clId="{C89BF051-2E84-440C-890A-ADCEEB2AEAFD}" dt="2024-05-15T17:56:19.885" v="18" actId="26606"/>
          <ac:spMkLst>
            <pc:docMk/>
            <pc:sldMk cId="0" sldId="258"/>
            <ac:spMk id="18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15T17:56:19.885" v="18" actId="26606"/>
          <ac:spMkLst>
            <pc:docMk/>
            <pc:sldMk cId="0" sldId="258"/>
            <ac:spMk id="19" creationId="{E81BF4F6-F2CF-4984-9D14-D6966D92F99F}"/>
          </ac:spMkLst>
        </pc:spChg>
        <pc:spChg chg="add">
          <ac:chgData name="Kay Christian" userId="ca510aa9f89bcda9" providerId="LiveId" clId="{C89BF051-2E84-440C-890A-ADCEEB2AEAFD}" dt="2024-05-15T17:56:19.901" v="19" actId="26606"/>
          <ac:spMkLst>
            <pc:docMk/>
            <pc:sldMk cId="0" sldId="258"/>
            <ac:spMk id="22" creationId="{EDDBB197-D710-4A4F-A9CA-FD2177498BE8}"/>
          </ac:spMkLst>
        </pc:spChg>
        <pc:spChg chg="add">
          <ac:chgData name="Kay Christian" userId="ca510aa9f89bcda9" providerId="LiveId" clId="{C89BF051-2E84-440C-890A-ADCEEB2AEAFD}" dt="2024-05-15T17:56:19.901" v="19" actId="26606"/>
          <ac:spMkLst>
            <pc:docMk/>
            <pc:sldMk cId="0" sldId="258"/>
            <ac:spMk id="23" creationId="{975D1CFA-2CDB-4B64-BD9F-85744E8DA12F}"/>
          </ac:spMkLst>
        </pc:spChg>
        <pc:grpChg chg="add del">
          <ac:chgData name="Kay Christian" userId="ca510aa9f89bcda9" providerId="LiveId" clId="{C89BF051-2E84-440C-890A-ADCEEB2AEAFD}" dt="2024-05-15T17:56:10.606" v="12" actId="26606"/>
          <ac:grpSpMkLst>
            <pc:docMk/>
            <pc:sldMk cId="0" sldId="258"/>
            <ac:grpSpMk id="14" creationId="{25EE5136-01F1-466C-962D-BA9B4C6757AA}"/>
          </ac:grpSpMkLst>
        </pc:grpChg>
        <pc:grpChg chg="add">
          <ac:chgData name="Kay Christian" userId="ca510aa9f89bcda9" providerId="LiveId" clId="{C89BF051-2E84-440C-890A-ADCEEB2AEAFD}" dt="2024-05-15T17:56:19.901" v="19" actId="26606"/>
          <ac:grpSpMkLst>
            <pc:docMk/>
            <pc:sldMk cId="0" sldId="258"/>
            <ac:grpSpMk id="24" creationId="{25EE5136-01F1-466C-962D-BA9B4C6757AA}"/>
          </ac:grpSpMkLst>
        </pc:grpChg>
        <pc:picChg chg="add del">
          <ac:chgData name="Kay Christian" userId="ca510aa9f89bcda9" providerId="LiveId" clId="{C89BF051-2E84-440C-890A-ADCEEB2AEAFD}" dt="2024-05-15T17:56:13.568" v="14" actId="26606"/>
          <ac:picMkLst>
            <pc:docMk/>
            <pc:sldMk cId="0" sldId="258"/>
            <ac:picMk id="5" creationId="{8FF78312-6784-8A74-305C-D905BCDB1A6A}"/>
          </ac:picMkLst>
        </pc:picChg>
        <pc:picChg chg="add del">
          <ac:chgData name="Kay Christian" userId="ca510aa9f89bcda9" providerId="LiveId" clId="{C89BF051-2E84-440C-890A-ADCEEB2AEAFD}" dt="2024-05-15T17:56:10.606" v="12" actId="26606"/>
          <ac:picMkLst>
            <pc:docMk/>
            <pc:sldMk cId="0" sldId="258"/>
            <ac:picMk id="7" creationId="{DD1812B2-995E-7E1C-9D12-62AECD138263}"/>
          </ac:picMkLst>
        </pc:picChg>
        <pc:picChg chg="add del">
          <ac:chgData name="Kay Christian" userId="ca510aa9f89bcda9" providerId="LiveId" clId="{C89BF051-2E84-440C-890A-ADCEEB2AEAFD}" dt="2024-05-15T17:56:16.416" v="16" actId="26606"/>
          <ac:picMkLst>
            <pc:docMk/>
            <pc:sldMk cId="0" sldId="258"/>
            <ac:picMk id="16" creationId="{8501A45D-1214-2382-F419-7F344D322D66}"/>
          </ac:picMkLst>
        </pc:picChg>
        <pc:picChg chg="add del">
          <ac:chgData name="Kay Christian" userId="ca510aa9f89bcda9" providerId="LiveId" clId="{C89BF051-2E84-440C-890A-ADCEEB2AEAFD}" dt="2024-05-15T17:56:19.885" v="18" actId="26606"/>
          <ac:picMkLst>
            <pc:docMk/>
            <pc:sldMk cId="0" sldId="258"/>
            <ac:picMk id="20" creationId="{049DA622-A7FB-8D50-C6E1-4BF439302BCC}"/>
          </ac:picMkLst>
        </pc:picChg>
        <pc:picChg chg="add">
          <ac:chgData name="Kay Christian" userId="ca510aa9f89bcda9" providerId="LiveId" clId="{C89BF051-2E84-440C-890A-ADCEEB2AEAFD}" dt="2024-05-15T17:56:19.901" v="19" actId="26606"/>
          <ac:picMkLst>
            <pc:docMk/>
            <pc:sldMk cId="0" sldId="258"/>
            <ac:picMk id="28" creationId="{DD1812B2-995E-7E1C-9D12-62AECD138263}"/>
          </ac:picMkLst>
        </pc:picChg>
      </pc:sldChg>
      <pc:sldChg chg="modSp del mod ord">
        <pc:chgData name="Kay Christian" userId="ca510aa9f89bcda9" providerId="LiveId" clId="{C89BF051-2E84-440C-890A-ADCEEB2AEAFD}" dt="2024-05-15T17:55:43.343" v="10" actId="47"/>
        <pc:sldMkLst>
          <pc:docMk/>
          <pc:sldMk cId="4074220648" sldId="261"/>
        </pc:sldMkLst>
        <pc:spChg chg="mod">
          <ac:chgData name="Kay Christian" userId="ca510aa9f89bcda9" providerId="LiveId" clId="{C89BF051-2E84-440C-890A-ADCEEB2AEAFD}" dt="2024-05-15T16:43:49.095" v="6" actId="1076"/>
          <ac:spMkLst>
            <pc:docMk/>
            <pc:sldMk cId="4074220648" sldId="261"/>
            <ac:spMk id="8" creationId="{00000000-0000-0000-0000-000000000000}"/>
          </ac:spMkLst>
        </pc:spChg>
      </pc:sldChg>
      <pc:sldChg chg="addSp delSp modSp mod ord setBg">
        <pc:chgData name="Kay Christian" userId="ca510aa9f89bcda9" providerId="LiveId" clId="{C89BF051-2E84-440C-890A-ADCEEB2AEAFD}" dt="2024-05-29T18:33:30.837" v="5343"/>
        <pc:sldMkLst>
          <pc:docMk/>
          <pc:sldMk cId="1333285949" sldId="264"/>
        </pc:sldMkLst>
        <pc:spChg chg="mod">
          <ac:chgData name="Kay Christian" userId="ca510aa9f89bcda9" providerId="LiveId" clId="{C89BF051-2E84-440C-890A-ADCEEB2AEAFD}" dt="2024-05-15T18:08:37.304" v="70" actId="26606"/>
          <ac:spMkLst>
            <pc:docMk/>
            <pc:sldMk cId="1333285949" sldId="264"/>
            <ac:spMk id="2" creationId="{D5CEA8C5-7A21-47E4-A7DA-87E51C6F0481}"/>
          </ac:spMkLst>
        </pc:spChg>
        <pc:spChg chg="mod">
          <ac:chgData name="Kay Christian" userId="ca510aa9f89bcda9" providerId="LiveId" clId="{C89BF051-2E84-440C-890A-ADCEEB2AEAFD}" dt="2024-05-15T18:08:37.304" v="70" actId="26606"/>
          <ac:spMkLst>
            <pc:docMk/>
            <pc:sldMk cId="1333285949" sldId="264"/>
            <ac:spMk id="4" creationId="{41C68EB7-9D58-4B18-8CA7-7E3B44CF6A64}"/>
          </ac:spMkLst>
        </pc:spChg>
        <pc:spChg chg="add del">
          <ac:chgData name="Kay Christian" userId="ca510aa9f89bcda9" providerId="LiveId" clId="{C89BF051-2E84-440C-890A-ADCEEB2AEAFD}" dt="2024-05-15T18:08:03.259" v="67" actId="26606"/>
          <ac:spMkLst>
            <pc:docMk/>
            <pc:sldMk cId="1333285949" sldId="264"/>
            <ac:spMk id="11" creationId="{2EB492CD-616E-47F8-933B-5E2D952A0593}"/>
          </ac:spMkLst>
        </pc:spChg>
        <pc:spChg chg="add del">
          <ac:chgData name="Kay Christian" userId="ca510aa9f89bcda9" providerId="LiveId" clId="{C89BF051-2E84-440C-890A-ADCEEB2AEAFD}" dt="2024-05-15T18:08:03.259" v="67" actId="26606"/>
          <ac:spMkLst>
            <pc:docMk/>
            <pc:sldMk cId="1333285949" sldId="264"/>
            <ac:spMk id="13" creationId="{59383CF9-23B5-4335-9B21-1791C4CF1C75}"/>
          </ac:spMkLst>
        </pc:spChg>
        <pc:spChg chg="add del">
          <ac:chgData name="Kay Christian" userId="ca510aa9f89bcda9" providerId="LiveId" clId="{C89BF051-2E84-440C-890A-ADCEEB2AEAFD}" dt="2024-05-15T18:08:03.259" v="67" actId="26606"/>
          <ac:spMkLst>
            <pc:docMk/>
            <pc:sldMk cId="1333285949" sldId="264"/>
            <ac:spMk id="15" creationId="{0007FE00-9498-4706-B255-6437B0252C02}"/>
          </ac:spMkLst>
        </pc:spChg>
        <pc:spChg chg="add del">
          <ac:chgData name="Kay Christian" userId="ca510aa9f89bcda9" providerId="LiveId" clId="{C89BF051-2E84-440C-890A-ADCEEB2AEAFD}" dt="2024-05-15T18:08:37.288" v="69" actId="26606"/>
          <ac:spMkLst>
            <pc:docMk/>
            <pc:sldMk cId="1333285949" sldId="264"/>
            <ac:spMk id="17" creationId="{7B831B6F-405A-4B47-B9BB-5CA88F285844}"/>
          </ac:spMkLst>
        </pc:spChg>
        <pc:spChg chg="add del">
          <ac:chgData name="Kay Christian" userId="ca510aa9f89bcda9" providerId="LiveId" clId="{C89BF051-2E84-440C-890A-ADCEEB2AEAFD}" dt="2024-05-15T18:08:37.288" v="69" actId="26606"/>
          <ac:spMkLst>
            <pc:docMk/>
            <pc:sldMk cId="1333285949" sldId="264"/>
            <ac:spMk id="18" creationId="{953EE71A-6488-4203-A7C4-77102FD0DCCA}"/>
          </ac:spMkLst>
        </pc:spChg>
        <pc:spChg chg="add">
          <ac:chgData name="Kay Christian" userId="ca510aa9f89bcda9" providerId="LiveId" clId="{C89BF051-2E84-440C-890A-ADCEEB2AEAFD}" dt="2024-05-15T18:08:37.304" v="70" actId="26606"/>
          <ac:spMkLst>
            <pc:docMk/>
            <pc:sldMk cId="1333285949" sldId="264"/>
            <ac:spMk id="20" creationId="{2EB492CD-616E-47F8-933B-5E2D952A0593}"/>
          </ac:spMkLst>
        </pc:spChg>
        <pc:spChg chg="add">
          <ac:chgData name="Kay Christian" userId="ca510aa9f89bcda9" providerId="LiveId" clId="{C89BF051-2E84-440C-890A-ADCEEB2AEAFD}" dt="2024-05-15T18:08:37.304" v="70" actId="26606"/>
          <ac:spMkLst>
            <pc:docMk/>
            <pc:sldMk cId="1333285949" sldId="264"/>
            <ac:spMk id="21" creationId="{59383CF9-23B5-4335-9B21-1791C4CF1C75}"/>
          </ac:spMkLst>
        </pc:spChg>
        <pc:spChg chg="add">
          <ac:chgData name="Kay Christian" userId="ca510aa9f89bcda9" providerId="LiveId" clId="{C89BF051-2E84-440C-890A-ADCEEB2AEAFD}" dt="2024-05-15T18:08:37.304" v="70" actId="26606"/>
          <ac:spMkLst>
            <pc:docMk/>
            <pc:sldMk cId="1333285949" sldId="264"/>
            <ac:spMk id="22" creationId="{0007FE00-9498-4706-B255-6437B0252C02}"/>
          </ac:spMkLst>
        </pc:spChg>
        <pc:picChg chg="mod ord">
          <ac:chgData name="Kay Christian" userId="ca510aa9f89bcda9" providerId="LiveId" clId="{C89BF051-2E84-440C-890A-ADCEEB2AEAFD}" dt="2024-05-15T18:08:37.304" v="70" actId="26606"/>
          <ac:picMkLst>
            <pc:docMk/>
            <pc:sldMk cId="1333285949" sldId="264"/>
            <ac:picMk id="6" creationId="{F0D28216-3EFE-4C9B-86A9-B0F4E28CA691}"/>
          </ac:picMkLst>
        </pc:picChg>
      </pc:sldChg>
      <pc:sldChg chg="addSp modSp mod setBg">
        <pc:chgData name="Kay Christian" userId="ca510aa9f89bcda9" providerId="LiveId" clId="{C89BF051-2E84-440C-890A-ADCEEB2AEAFD}" dt="2024-05-15T18:08:58.423" v="71" actId="26606"/>
        <pc:sldMkLst>
          <pc:docMk/>
          <pc:sldMk cId="9711496" sldId="265"/>
        </pc:sldMkLst>
        <pc:spChg chg="mod">
          <ac:chgData name="Kay Christian" userId="ca510aa9f89bcda9" providerId="LiveId" clId="{C89BF051-2E84-440C-890A-ADCEEB2AEAFD}" dt="2024-05-15T18:08:58.423" v="71" actId="26606"/>
          <ac:spMkLst>
            <pc:docMk/>
            <pc:sldMk cId="9711496" sldId="265"/>
            <ac:spMk id="5" creationId="{1A307A59-5F14-449B-822E-417A9957D5AD}"/>
          </ac:spMkLst>
        </pc:spChg>
        <pc:spChg chg="mod">
          <ac:chgData name="Kay Christian" userId="ca510aa9f89bcda9" providerId="LiveId" clId="{C89BF051-2E84-440C-890A-ADCEEB2AEAFD}" dt="2024-05-15T18:08:58.423" v="71" actId="26606"/>
          <ac:spMkLst>
            <pc:docMk/>
            <pc:sldMk cId="9711496" sldId="265"/>
            <ac:spMk id="6" creationId="{1265C92A-DA1A-4DC1-83D4-AFF346C39979}"/>
          </ac:spMkLst>
        </pc:spChg>
        <pc:spChg chg="add">
          <ac:chgData name="Kay Christian" userId="ca510aa9f89bcda9" providerId="LiveId" clId="{C89BF051-2E84-440C-890A-ADCEEB2AEAFD}" dt="2024-05-15T18:08:58.423" v="71" actId="26606"/>
          <ac:spMkLst>
            <pc:docMk/>
            <pc:sldMk cId="9711496" sldId="265"/>
            <ac:spMk id="13" creationId="{2596F992-698C-48C0-9D89-70DA4CE927EF}"/>
          </ac:spMkLst>
        </pc:spChg>
        <pc:spChg chg="add">
          <ac:chgData name="Kay Christian" userId="ca510aa9f89bcda9" providerId="LiveId" clId="{C89BF051-2E84-440C-890A-ADCEEB2AEAFD}" dt="2024-05-15T18:08:58.423" v="71" actId="26606"/>
          <ac:spMkLst>
            <pc:docMk/>
            <pc:sldMk cId="9711496" sldId="265"/>
            <ac:spMk id="15" creationId="{E7BFF8DC-0AE7-4AD2-9B28-2E5F26D62C30}"/>
          </ac:spMkLst>
        </pc:spChg>
        <pc:spChg chg="add">
          <ac:chgData name="Kay Christian" userId="ca510aa9f89bcda9" providerId="LiveId" clId="{C89BF051-2E84-440C-890A-ADCEEB2AEAFD}" dt="2024-05-15T18:08:58.423" v="71" actId="26606"/>
          <ac:spMkLst>
            <pc:docMk/>
            <pc:sldMk cId="9711496" sldId="265"/>
            <ac:spMk id="17" creationId="{7E0162AD-C6E5-4BF8-A453-76ADB36877D3}"/>
          </ac:spMkLst>
        </pc:spChg>
        <pc:picChg chg="mod">
          <ac:chgData name="Kay Christian" userId="ca510aa9f89bcda9" providerId="LiveId" clId="{C89BF051-2E84-440C-890A-ADCEEB2AEAFD}" dt="2024-05-15T18:08:58.423" v="71" actId="26606"/>
          <ac:picMkLst>
            <pc:docMk/>
            <pc:sldMk cId="9711496" sldId="265"/>
            <ac:picMk id="8" creationId="{14EB5623-99F7-4466-916A-E13E440D03A0}"/>
          </ac:picMkLst>
        </pc:picChg>
      </pc:sldChg>
      <pc:sldChg chg="addSp modSp del mod ord setBg">
        <pc:chgData name="Kay Christian" userId="ca510aa9f89bcda9" providerId="LiveId" clId="{C89BF051-2E84-440C-890A-ADCEEB2AEAFD}" dt="2024-05-24T18:29:34.304" v="3267" actId="2696"/>
        <pc:sldMkLst>
          <pc:docMk/>
          <pc:sldMk cId="2841456942" sldId="266"/>
        </pc:sldMkLst>
        <pc:spChg chg="mo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2" creationId="{9A82DF40-7008-4AF4-8F3F-823FE79DE60B}"/>
          </ac:spMkLst>
        </pc:spChg>
        <pc:spChg chg="ad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24" creationId="{BACC6370-2D7E-4714-9D71-7542949D7D5D}"/>
          </ac:spMkLst>
        </pc:spChg>
        <pc:spChg chg="ad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26" creationId="{256B2C21-A230-48C0-8DF1-C46611373C44}"/>
          </ac:spMkLst>
        </pc:spChg>
        <pc:spChg chg="ad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28" creationId="{3847E18C-932D-4C95-AABA-FEC7C9499AD7}"/>
          </ac:spMkLst>
        </pc:spChg>
        <pc:spChg chg="ad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30" creationId="{3150CB11-0C61-439E-910F-5787759E72A0}"/>
          </ac:spMkLst>
        </pc:spChg>
        <pc:spChg chg="ad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32" creationId="{43F8A58B-5155-44CE-A5FF-7647B47D0A7A}"/>
          </ac:spMkLst>
        </pc:spChg>
        <pc:spChg chg="add">
          <ac:chgData name="Kay Christian" userId="ca510aa9f89bcda9" providerId="LiveId" clId="{C89BF051-2E84-440C-890A-ADCEEB2AEAFD}" dt="2024-05-15T18:06:00.469" v="56" actId="26606"/>
          <ac:spMkLst>
            <pc:docMk/>
            <pc:sldMk cId="2841456942" sldId="266"/>
            <ac:spMk id="34" creationId="{443F2ACA-E6D6-4028-82DD-F03C262D5DE6}"/>
          </ac:spMkLst>
        </pc:spChg>
        <pc:graphicFrameChg chg="mod modGraphic">
          <ac:chgData name="Kay Christian" userId="ca510aa9f89bcda9" providerId="LiveId" clId="{C89BF051-2E84-440C-890A-ADCEEB2AEAFD}" dt="2024-05-15T18:06:00.469" v="56" actId="26606"/>
          <ac:graphicFrameMkLst>
            <pc:docMk/>
            <pc:sldMk cId="2841456942" sldId="266"/>
            <ac:graphicFrameMk id="19" creationId="{9611D1CA-82D8-4BBA-89D5-DD1853345266}"/>
          </ac:graphicFrameMkLst>
        </pc:graphicFrameChg>
      </pc:sldChg>
      <pc:sldChg chg="addSp modSp mod ord setBg">
        <pc:chgData name="Kay Christian" userId="ca510aa9f89bcda9" providerId="LiveId" clId="{C89BF051-2E84-440C-890A-ADCEEB2AEAFD}" dt="2024-06-02T19:22:41.469" v="5924" actId="1076"/>
        <pc:sldMkLst>
          <pc:docMk/>
          <pc:sldMk cId="1805641226" sldId="267"/>
        </pc:sldMkLst>
        <pc:spChg chg="mod">
          <ac:chgData name="Kay Christian" userId="ca510aa9f89bcda9" providerId="LiveId" clId="{C89BF051-2E84-440C-890A-ADCEEB2AEAFD}" dt="2024-05-15T18:06:21.798" v="57" actId="26606"/>
          <ac:spMkLst>
            <pc:docMk/>
            <pc:sldMk cId="1805641226" sldId="267"/>
            <ac:spMk id="2" creationId="{46C208F6-9DE1-4DA8-9FD2-7F1D27F0DA32}"/>
          </ac:spMkLst>
        </pc:spChg>
        <pc:spChg chg="mod">
          <ac:chgData name="Kay Christian" userId="ca510aa9f89bcda9" providerId="LiveId" clId="{C89BF051-2E84-440C-890A-ADCEEB2AEAFD}" dt="2024-06-02T19:22:41.469" v="5924" actId="1076"/>
          <ac:spMkLst>
            <pc:docMk/>
            <pc:sldMk cId="1805641226" sldId="267"/>
            <ac:spMk id="23" creationId="{5985B5B8-9C00-4701-8A1A-3B73B95D6B75}"/>
          </ac:spMkLst>
        </pc:spChg>
        <pc:spChg chg="add">
          <ac:chgData name="Kay Christian" userId="ca510aa9f89bcda9" providerId="LiveId" clId="{C89BF051-2E84-440C-890A-ADCEEB2AEAFD}" dt="2024-05-15T18:06:21.798" v="57" actId="26606"/>
          <ac:spMkLst>
            <pc:docMk/>
            <pc:sldMk cId="1805641226" sldId="267"/>
            <ac:spMk id="28" creationId="{12609869-9E80-471B-A487-A53288E0E791}"/>
          </ac:spMkLst>
        </pc:spChg>
        <pc:spChg chg="add">
          <ac:chgData name="Kay Christian" userId="ca510aa9f89bcda9" providerId="LiveId" clId="{C89BF051-2E84-440C-890A-ADCEEB2AEAFD}" dt="2024-05-15T18:06:21.798" v="57" actId="26606"/>
          <ac:spMkLst>
            <pc:docMk/>
            <pc:sldMk cId="1805641226" sldId="267"/>
            <ac:spMk id="30" creationId="{7004738A-9D34-43E8-97D2-CA0EED4F8BE0}"/>
          </ac:spMkLst>
        </pc:spChg>
        <pc:spChg chg="add">
          <ac:chgData name="Kay Christian" userId="ca510aa9f89bcda9" providerId="LiveId" clId="{C89BF051-2E84-440C-890A-ADCEEB2AEAFD}" dt="2024-05-15T18:06:21.798" v="57" actId="26606"/>
          <ac:spMkLst>
            <pc:docMk/>
            <pc:sldMk cId="1805641226" sldId="267"/>
            <ac:spMk id="32" creationId="{B8B8D07F-F13E-443E-BA68-2D26672D76B9}"/>
          </ac:spMkLst>
        </pc:spChg>
        <pc:spChg chg="add">
          <ac:chgData name="Kay Christian" userId="ca510aa9f89bcda9" providerId="LiveId" clId="{C89BF051-2E84-440C-890A-ADCEEB2AEAFD}" dt="2024-05-15T18:06:21.798" v="57" actId="26606"/>
          <ac:spMkLst>
            <pc:docMk/>
            <pc:sldMk cId="1805641226" sldId="267"/>
            <ac:spMk id="34" creationId="{2813A4FA-24A5-41ED-A534-3807D1B2F344}"/>
          </ac:spMkLst>
        </pc:spChg>
        <pc:spChg chg="add">
          <ac:chgData name="Kay Christian" userId="ca510aa9f89bcda9" providerId="LiveId" clId="{C89BF051-2E84-440C-890A-ADCEEB2AEAFD}" dt="2024-05-15T18:06:21.798" v="57" actId="26606"/>
          <ac:spMkLst>
            <pc:docMk/>
            <pc:sldMk cId="1805641226" sldId="267"/>
            <ac:spMk id="36" creationId="{C3944F27-CA70-4E84-A51A-E6BF89558979}"/>
          </ac:spMkLst>
        </pc:spChg>
        <pc:picChg chg="mod">
          <ac:chgData name="Kay Christian" userId="ca510aa9f89bcda9" providerId="LiveId" clId="{C89BF051-2E84-440C-890A-ADCEEB2AEAFD}" dt="2024-05-15T18:06:21.798" v="57" actId="26606"/>
          <ac:picMkLst>
            <pc:docMk/>
            <pc:sldMk cId="1805641226" sldId="267"/>
            <ac:picMk id="7" creationId="{E879225F-C822-4A69-8D2F-D3C3826F6667}"/>
          </ac:picMkLst>
        </pc:picChg>
      </pc:sldChg>
      <pc:sldChg chg="addSp modSp mod ord setBg">
        <pc:chgData name="Kay Christian" userId="ca510aa9f89bcda9" providerId="LiveId" clId="{C89BF051-2E84-440C-890A-ADCEEB2AEAFD}" dt="2024-05-29T18:29:52.169" v="5335"/>
        <pc:sldMkLst>
          <pc:docMk/>
          <pc:sldMk cId="836823283" sldId="268"/>
        </pc:sldMkLst>
        <pc:spChg chg="mod">
          <ac:chgData name="Kay Christian" userId="ca510aa9f89bcda9" providerId="LiveId" clId="{C89BF051-2E84-440C-890A-ADCEEB2AEAFD}" dt="2024-05-15T18:07:04.120" v="58" actId="26606"/>
          <ac:spMkLst>
            <pc:docMk/>
            <pc:sldMk cId="836823283" sldId="268"/>
            <ac:spMk id="4" creationId="{46DC9BB6-1A80-4F74-AF61-08D085C22D5F}"/>
          </ac:spMkLst>
        </pc:spChg>
        <pc:spChg chg="mod">
          <ac:chgData name="Kay Christian" userId="ca510aa9f89bcda9" providerId="LiveId" clId="{C89BF051-2E84-440C-890A-ADCEEB2AEAFD}" dt="2024-05-15T18:07:04.120" v="58" actId="26606"/>
          <ac:spMkLst>
            <pc:docMk/>
            <pc:sldMk cId="836823283" sldId="268"/>
            <ac:spMk id="5" creationId="{329F8832-B2B0-4B4F-8375-15CF86FC521C}"/>
          </ac:spMkLst>
        </pc:spChg>
        <pc:spChg chg="add">
          <ac:chgData name="Kay Christian" userId="ca510aa9f89bcda9" providerId="LiveId" clId="{C89BF051-2E84-440C-890A-ADCEEB2AEAFD}" dt="2024-05-15T18:07:04.120" v="58" actId="26606"/>
          <ac:spMkLst>
            <pc:docMk/>
            <pc:sldMk cId="836823283" sldId="268"/>
            <ac:spMk id="12" creationId="{2EB492CD-616E-47F8-933B-5E2D952A0593}"/>
          </ac:spMkLst>
        </pc:spChg>
        <pc:spChg chg="add">
          <ac:chgData name="Kay Christian" userId="ca510aa9f89bcda9" providerId="LiveId" clId="{C89BF051-2E84-440C-890A-ADCEEB2AEAFD}" dt="2024-05-15T18:07:04.120" v="58" actId="26606"/>
          <ac:spMkLst>
            <pc:docMk/>
            <pc:sldMk cId="836823283" sldId="268"/>
            <ac:spMk id="14" creationId="{59383CF9-23B5-4335-9B21-1791C4CF1C75}"/>
          </ac:spMkLst>
        </pc:spChg>
        <pc:spChg chg="add">
          <ac:chgData name="Kay Christian" userId="ca510aa9f89bcda9" providerId="LiveId" clId="{C89BF051-2E84-440C-890A-ADCEEB2AEAFD}" dt="2024-05-15T18:07:04.120" v="58" actId="26606"/>
          <ac:spMkLst>
            <pc:docMk/>
            <pc:sldMk cId="836823283" sldId="268"/>
            <ac:spMk id="16" creationId="{0007FE00-9498-4706-B255-6437B0252C02}"/>
          </ac:spMkLst>
        </pc:spChg>
        <pc:picChg chg="mod ord">
          <ac:chgData name="Kay Christian" userId="ca510aa9f89bcda9" providerId="LiveId" clId="{C89BF051-2E84-440C-890A-ADCEEB2AEAFD}" dt="2024-05-15T18:07:04.120" v="58" actId="26606"/>
          <ac:picMkLst>
            <pc:docMk/>
            <pc:sldMk cId="836823283" sldId="268"/>
            <ac:picMk id="7" creationId="{8B1E9AFA-7A6F-4005-ABFB-359A489738E9}"/>
          </ac:picMkLst>
        </pc:picChg>
      </pc:sldChg>
      <pc:sldChg chg="addSp delSp modSp del mod ord setBg">
        <pc:chgData name="Kay Christian" userId="ca510aa9f89bcda9" providerId="LiveId" clId="{C89BF051-2E84-440C-890A-ADCEEB2AEAFD}" dt="2024-06-02T19:38:57.901" v="5927" actId="2696"/>
        <pc:sldMkLst>
          <pc:docMk/>
          <pc:sldMk cId="2068464423" sldId="272"/>
        </pc:sldMkLst>
        <pc:spChg chg="mod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2" creationId="{00000000-0000-0000-0000-000000000000}"/>
          </ac:spMkLst>
        </pc:spChg>
        <pc:spChg chg="mod ord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" creationId="{00000000-0000-0000-0000-000000000000}"/>
          </ac:spMkLst>
        </pc:spChg>
        <pc:spChg chg="add del">
          <ac:chgData name="Kay Christian" userId="ca510aa9f89bcda9" providerId="LiveId" clId="{C89BF051-2E84-440C-890A-ADCEEB2AEAFD}" dt="2024-05-15T18:09:11.808" v="73" actId="26606"/>
          <ac:spMkLst>
            <pc:docMk/>
            <pc:sldMk cId="2068464423" sldId="272"/>
            <ac:spMk id="9" creationId="{327D73B4-9F5C-4A64-A179-51B9500CB8B5}"/>
          </ac:spMkLst>
        </pc:spChg>
        <pc:spChg chg="add del">
          <ac:chgData name="Kay Christian" userId="ca510aa9f89bcda9" providerId="LiveId" clId="{C89BF051-2E84-440C-890A-ADCEEB2AEAFD}" dt="2024-05-15T18:09:11.808" v="73" actId="26606"/>
          <ac:spMkLst>
            <pc:docMk/>
            <pc:sldMk cId="2068464423" sldId="272"/>
            <ac:spMk id="11" creationId="{C1F06963-6374-4B48-844F-071A9BAAAE02}"/>
          </ac:spMkLst>
        </pc:spChg>
        <pc:spChg chg="add del">
          <ac:chgData name="Kay Christian" userId="ca510aa9f89bcda9" providerId="LiveId" clId="{C89BF051-2E84-440C-890A-ADCEEB2AEAFD}" dt="2024-05-15T18:09:11.808" v="73" actId="26606"/>
          <ac:spMkLst>
            <pc:docMk/>
            <pc:sldMk cId="2068464423" sldId="272"/>
            <ac:spMk id="13" creationId="{6CB927A4-E432-4310-9CD5-E89FF5063179}"/>
          </ac:spMkLst>
        </pc:spChg>
        <pc:spChg chg="add del">
          <ac:chgData name="Kay Christian" userId="ca510aa9f89bcda9" providerId="LiveId" clId="{C89BF051-2E84-440C-890A-ADCEEB2AEAFD}" dt="2024-05-15T18:09:11.808" v="73" actId="26606"/>
          <ac:spMkLst>
            <pc:docMk/>
            <pc:sldMk cId="2068464423" sldId="272"/>
            <ac:spMk id="15" creationId="{1453BF6C-B012-48B7-B4E8-6D7AC7C27D02}"/>
          </ac:spMkLst>
        </pc:spChg>
        <pc:spChg chg="add del">
          <ac:chgData name="Kay Christian" userId="ca510aa9f89bcda9" providerId="LiveId" clId="{C89BF051-2E84-440C-890A-ADCEEB2AEAFD}" dt="2024-05-15T18:09:11.808" v="73" actId="26606"/>
          <ac:spMkLst>
            <pc:docMk/>
            <pc:sldMk cId="2068464423" sldId="272"/>
            <ac:spMk id="17" creationId="{E3020543-B24B-4EC4-8FFC-8DD88EEA91A8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1" creationId="{75F47824-961D-465D-84F9-EAE11BC6173B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2" creationId="{1CD81A2A-6ED4-4EF4-A14C-912D31E14800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3" creationId="{FEC9DA3E-C1D7-472D-B7C0-F71AE41FBA23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4" creationId="{1661932C-CA15-4E17-B115-FAE7CBEE4789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5" creationId="{8590ADD5-9383-4D3D-9047-3DA2593CCB5D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6" creationId="{DABE3E45-88CF-45D8-8D40-C773324D93F6}"/>
          </ac:spMkLst>
        </pc:spChg>
        <pc:spChg chg="add del">
          <ac:chgData name="Kay Christian" userId="ca510aa9f89bcda9" providerId="LiveId" clId="{C89BF051-2E84-440C-890A-ADCEEB2AEAFD}" dt="2024-05-15T18:09:14.045" v="75" actId="26606"/>
          <ac:spMkLst>
            <pc:docMk/>
            <pc:sldMk cId="2068464423" sldId="272"/>
            <ac:spMk id="28" creationId="{B91ECDA9-56DC-4270-8F33-01C5637B8CEB}"/>
          </ac:spMkLst>
        </pc:spChg>
        <pc:spChg chg="add del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0" creationId="{327D73B4-9F5C-4A64-A179-51B9500CB8B5}"/>
          </ac:spMkLst>
        </pc:spChg>
        <pc:spChg chg="add del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1" creationId="{C1F06963-6374-4B48-844F-071A9BAAAE02}"/>
          </ac:spMkLst>
        </pc:spChg>
        <pc:spChg chg="add del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2" creationId="{6CB927A4-E432-4310-9CD5-E89FF5063179}"/>
          </ac:spMkLst>
        </pc:spChg>
        <pc:spChg chg="add del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3" creationId="{1453BF6C-B012-48B7-B4E8-6D7AC7C27D02}"/>
          </ac:spMkLst>
        </pc:spChg>
        <pc:spChg chg="add del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4" creationId="{E3020543-B24B-4EC4-8FFC-8DD88EEA91A8}"/>
          </ac:spMkLst>
        </pc:spChg>
        <pc:spChg chg="add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7" creationId="{743AA782-23D1-4521-8CAD-47662984AA08}"/>
          </ac:spMkLst>
        </pc:spChg>
        <pc:spChg chg="add">
          <ac:chgData name="Kay Christian" userId="ca510aa9f89bcda9" providerId="LiveId" clId="{C89BF051-2E84-440C-890A-ADCEEB2AEAFD}" dt="2024-06-01T20:03:37.263" v="5877" actId="26606"/>
          <ac:spMkLst>
            <pc:docMk/>
            <pc:sldMk cId="2068464423" sldId="272"/>
            <ac:spMk id="38" creationId="{650D18FE-0824-4A46-B22C-A86B52E5780A}"/>
          </ac:spMkLst>
        </pc:spChg>
        <pc:spChg chg="add del">
          <ac:chgData name="Kay Christian" userId="ca510aa9f89bcda9" providerId="LiveId" clId="{C89BF051-2E84-440C-890A-ADCEEB2AEAFD}" dt="2024-06-01T20:03:33.658" v="5876" actId="26606"/>
          <ac:spMkLst>
            <pc:docMk/>
            <pc:sldMk cId="2068464423" sldId="272"/>
            <ac:spMk id="40" creationId="{9A724DBA-D2D9-471E-8ED7-2015DDD950DF}"/>
          </ac:spMkLst>
        </pc:spChg>
        <pc:spChg chg="add del">
          <ac:chgData name="Kay Christian" userId="ca510aa9f89bcda9" providerId="LiveId" clId="{C89BF051-2E84-440C-890A-ADCEEB2AEAFD}" dt="2024-06-01T20:03:33.658" v="5876" actId="26606"/>
          <ac:spMkLst>
            <pc:docMk/>
            <pc:sldMk cId="2068464423" sldId="272"/>
            <ac:spMk id="42" creationId="{08980754-6F4B-43C9-B9BE-127B6BED6586}"/>
          </ac:spMkLst>
        </pc:spChg>
        <pc:spChg chg="add del">
          <ac:chgData name="Kay Christian" userId="ca510aa9f89bcda9" providerId="LiveId" clId="{C89BF051-2E84-440C-890A-ADCEEB2AEAFD}" dt="2024-06-01T20:03:33.658" v="5876" actId="26606"/>
          <ac:spMkLst>
            <pc:docMk/>
            <pc:sldMk cId="2068464423" sldId="272"/>
            <ac:spMk id="44" creationId="{2C1BBA94-3F40-40AA-8BB9-E69E25E537C1}"/>
          </ac:spMkLst>
        </pc:spChg>
        <pc:spChg chg="add del">
          <ac:chgData name="Kay Christian" userId="ca510aa9f89bcda9" providerId="LiveId" clId="{C89BF051-2E84-440C-890A-ADCEEB2AEAFD}" dt="2024-06-01T20:03:33.658" v="5876" actId="26606"/>
          <ac:spMkLst>
            <pc:docMk/>
            <pc:sldMk cId="2068464423" sldId="272"/>
            <ac:spMk id="46" creationId="{169CC832-2974-4E8D-90ED-3E2941BA7336}"/>
          </ac:spMkLst>
        </pc:spChg>
        <pc:spChg chg="add del">
          <ac:chgData name="Kay Christian" userId="ca510aa9f89bcda9" providerId="LiveId" clId="{C89BF051-2E84-440C-890A-ADCEEB2AEAFD}" dt="2024-06-01T20:03:33.658" v="5876" actId="26606"/>
          <ac:spMkLst>
            <pc:docMk/>
            <pc:sldMk cId="2068464423" sldId="272"/>
            <ac:spMk id="48" creationId="{55222F96-971A-4F90-B841-6BAB416C7AC1}"/>
          </ac:spMkLst>
        </pc:spChg>
        <pc:picChg chg="mod ord">
          <ac:chgData name="Kay Christian" userId="ca510aa9f89bcda9" providerId="LiveId" clId="{C89BF051-2E84-440C-890A-ADCEEB2AEAFD}" dt="2024-06-01T20:03:37.263" v="5877" actId="26606"/>
          <ac:picMkLst>
            <pc:docMk/>
            <pc:sldMk cId="2068464423" sldId="272"/>
            <ac:picMk id="4" creationId="{00000000-0000-0000-0000-000000000000}"/>
          </ac:picMkLst>
        </pc:picChg>
        <pc:cxnChg chg="add del">
          <ac:chgData name="Kay Christian" userId="ca510aa9f89bcda9" providerId="LiveId" clId="{C89BF051-2E84-440C-890A-ADCEEB2AEAFD}" dt="2024-05-15T18:09:11.808" v="73" actId="26606"/>
          <ac:cxnSpMkLst>
            <pc:docMk/>
            <pc:sldMk cId="2068464423" sldId="272"/>
            <ac:cxnSpMk id="19" creationId="{C49DA8F6-BCC1-4447-B54C-57856834B94B}"/>
          </ac:cxnSpMkLst>
        </pc:cxnChg>
        <pc:cxnChg chg="add del">
          <ac:chgData name="Kay Christian" userId="ca510aa9f89bcda9" providerId="LiveId" clId="{C89BF051-2E84-440C-890A-ADCEEB2AEAFD}" dt="2024-05-15T18:09:14.045" v="75" actId="26606"/>
          <ac:cxnSpMkLst>
            <pc:docMk/>
            <pc:sldMk cId="2068464423" sldId="272"/>
            <ac:cxnSpMk id="27" creationId="{49CD1692-827B-4C8D-B4A1-134FD04CF45C}"/>
          </ac:cxnSpMkLst>
        </pc:cxnChg>
        <pc:cxnChg chg="add del">
          <ac:chgData name="Kay Christian" userId="ca510aa9f89bcda9" providerId="LiveId" clId="{C89BF051-2E84-440C-890A-ADCEEB2AEAFD}" dt="2024-06-01T20:03:37.263" v="5877" actId="26606"/>
          <ac:cxnSpMkLst>
            <pc:docMk/>
            <pc:sldMk cId="2068464423" sldId="272"/>
            <ac:cxnSpMk id="35" creationId="{C49DA8F6-BCC1-4447-B54C-57856834B94B}"/>
          </ac:cxnSpMkLst>
        </pc:cxnChg>
      </pc:sldChg>
      <pc:sldChg chg="addSp delSp modSp mod ord setBg">
        <pc:chgData name="Kay Christian" userId="ca510aa9f89bcda9" providerId="LiveId" clId="{C89BF051-2E84-440C-890A-ADCEEB2AEAFD}" dt="2024-06-01T17:28:49.113" v="5570"/>
        <pc:sldMkLst>
          <pc:docMk/>
          <pc:sldMk cId="531257512" sldId="275"/>
        </pc:sldMkLst>
        <pc:spChg chg="mod">
          <ac:chgData name="Kay Christian" userId="ca510aa9f89bcda9" providerId="LiveId" clId="{C89BF051-2E84-440C-890A-ADCEEB2AEAFD}" dt="2024-05-24T18:01:32.871" v="2682" actId="20577"/>
          <ac:spMkLst>
            <pc:docMk/>
            <pc:sldMk cId="531257512" sldId="275"/>
            <ac:spMk id="2" creationId="{00000000-0000-0000-0000-000000000000}"/>
          </ac:spMkLst>
        </pc:spChg>
        <pc:spChg chg="mod">
          <ac:chgData name="Kay Christian" userId="ca510aa9f89bcda9" providerId="LiveId" clId="{C89BF051-2E84-440C-890A-ADCEEB2AEAFD}" dt="2024-05-19T16:42:01.385" v="524" actId="20577"/>
          <ac:spMkLst>
            <pc:docMk/>
            <pc:sldMk cId="531257512" sldId="275"/>
            <ac:spMk id="3" creationId="{00000000-0000-0000-0000-000000000000}"/>
          </ac:spMkLst>
        </pc:spChg>
        <pc:spChg chg="add del">
          <ac:chgData name="Kay Christian" userId="ca510aa9f89bcda9" providerId="LiveId" clId="{C89BF051-2E84-440C-890A-ADCEEB2AEAFD}" dt="2024-05-15T18:07:33.507" v="60" actId="26606"/>
          <ac:spMkLst>
            <pc:docMk/>
            <pc:sldMk cId="531257512" sldId="275"/>
            <ac:spMk id="8" creationId="{DEE2AD96-B495-4E06-9291-B71706F728CB}"/>
          </ac:spMkLst>
        </pc:spChg>
        <pc:spChg chg="add del">
          <ac:chgData name="Kay Christian" userId="ca510aa9f89bcda9" providerId="LiveId" clId="{C89BF051-2E84-440C-890A-ADCEEB2AEAFD}" dt="2024-05-15T18:07:33.507" v="60" actId="26606"/>
          <ac:spMkLst>
            <pc:docMk/>
            <pc:sldMk cId="531257512" sldId="275"/>
            <ac:spMk id="10" creationId="{53CF6D67-C5A8-4ADD-9E8E-1E38CA1D3166}"/>
          </ac:spMkLst>
        </pc:spChg>
        <pc:spChg chg="add del">
          <ac:chgData name="Kay Christian" userId="ca510aa9f89bcda9" providerId="LiveId" clId="{C89BF051-2E84-440C-890A-ADCEEB2AEAFD}" dt="2024-05-15T18:07:33.507" v="60" actId="26606"/>
          <ac:spMkLst>
            <pc:docMk/>
            <pc:sldMk cId="531257512" sldId="275"/>
            <ac:spMk id="12" creationId="{86909FA0-B515-4681-B7A8-FA281D133B94}"/>
          </ac:spMkLst>
        </pc:spChg>
        <pc:spChg chg="add del">
          <ac:chgData name="Kay Christian" userId="ca510aa9f89bcda9" providerId="LiveId" clId="{C89BF051-2E84-440C-890A-ADCEEB2AEAFD}" dt="2024-05-15T18:07:33.507" v="60" actId="26606"/>
          <ac:spMkLst>
            <pc:docMk/>
            <pc:sldMk cId="531257512" sldId="275"/>
            <ac:spMk id="14" creationId="{21C9FE86-FCC3-4A31-AA1C-C882262B7FE7}"/>
          </ac:spMkLst>
        </pc:spChg>
        <pc:spChg chg="add del">
          <ac:chgData name="Kay Christian" userId="ca510aa9f89bcda9" providerId="LiveId" clId="{C89BF051-2E84-440C-890A-ADCEEB2AEAFD}" dt="2024-05-15T18:07:33.507" v="60" actId="26606"/>
          <ac:spMkLst>
            <pc:docMk/>
            <pc:sldMk cId="531257512" sldId="275"/>
            <ac:spMk id="16" creationId="{7D96243B-ECED-4B71-8E06-AE9A285EAD20}"/>
          </ac:spMkLst>
        </pc:spChg>
        <pc:spChg chg="add del">
          <ac:chgData name="Kay Christian" userId="ca510aa9f89bcda9" providerId="LiveId" clId="{C89BF051-2E84-440C-890A-ADCEEB2AEAFD}" dt="2024-05-15T18:07:33.507" v="60" actId="26606"/>
          <ac:spMkLst>
            <pc:docMk/>
            <pc:sldMk cId="531257512" sldId="275"/>
            <ac:spMk id="18" creationId="{A09989E4-EFDC-4A90-A633-E0525FB4139E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0" creationId="{2D2964BB-484D-45AE-AD66-D407D0629652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1" creationId="{E92FEB64-6EEA-4759-B4A4-BD2C1E660BA8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2" creationId="{6691AC69-A76E-4DAB-B565-468B6B87ACF3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3" creationId="{B10BB131-AC8E-4A8E-A5D1-36260F720C3B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4" creationId="{14847E93-7DC1-4D4B-8829-B19AA7137C50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5" creationId="{5566D6E1-03A1-4D73-A4E0-35D74D568A04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6" creationId="{9F835A99-04AC-494A-A572-AFE8413CC938}"/>
          </ac:spMkLst>
        </pc:spChg>
        <pc:spChg chg="add del">
          <ac:chgData name="Kay Christian" userId="ca510aa9f89bcda9" providerId="LiveId" clId="{C89BF051-2E84-440C-890A-ADCEEB2AEAFD}" dt="2024-05-15T18:07:38.957" v="62" actId="26606"/>
          <ac:spMkLst>
            <pc:docMk/>
            <pc:sldMk cId="531257512" sldId="275"/>
            <ac:spMk id="27" creationId="{7B786209-1B0B-4CA9-9BDD-F7327066A84D}"/>
          </ac:spMkLst>
        </pc:spChg>
        <pc:spChg chg="add del">
          <ac:chgData name="Kay Christian" userId="ca510aa9f89bcda9" providerId="LiveId" clId="{C89BF051-2E84-440C-890A-ADCEEB2AEAFD}" dt="2024-05-15T18:07:40.341" v="64" actId="26606"/>
          <ac:spMkLst>
            <pc:docMk/>
            <pc:sldMk cId="531257512" sldId="275"/>
            <ac:spMk id="29" creationId="{DEE2AD96-B495-4E06-9291-B71706F728CB}"/>
          </ac:spMkLst>
        </pc:spChg>
        <pc:spChg chg="add del">
          <ac:chgData name="Kay Christian" userId="ca510aa9f89bcda9" providerId="LiveId" clId="{C89BF051-2E84-440C-890A-ADCEEB2AEAFD}" dt="2024-05-15T18:07:40.341" v="64" actId="26606"/>
          <ac:spMkLst>
            <pc:docMk/>
            <pc:sldMk cId="531257512" sldId="275"/>
            <ac:spMk id="30" creationId="{53CF6D67-C5A8-4ADD-9E8E-1E38CA1D3166}"/>
          </ac:spMkLst>
        </pc:spChg>
        <pc:spChg chg="add del">
          <ac:chgData name="Kay Christian" userId="ca510aa9f89bcda9" providerId="LiveId" clId="{C89BF051-2E84-440C-890A-ADCEEB2AEAFD}" dt="2024-05-15T18:07:40.341" v="64" actId="26606"/>
          <ac:spMkLst>
            <pc:docMk/>
            <pc:sldMk cId="531257512" sldId="275"/>
            <ac:spMk id="31" creationId="{86909FA0-B515-4681-B7A8-FA281D133B94}"/>
          </ac:spMkLst>
        </pc:spChg>
        <pc:spChg chg="add del">
          <ac:chgData name="Kay Christian" userId="ca510aa9f89bcda9" providerId="LiveId" clId="{C89BF051-2E84-440C-890A-ADCEEB2AEAFD}" dt="2024-05-15T18:07:40.341" v="64" actId="26606"/>
          <ac:spMkLst>
            <pc:docMk/>
            <pc:sldMk cId="531257512" sldId="275"/>
            <ac:spMk id="32" creationId="{21C9FE86-FCC3-4A31-AA1C-C882262B7FE7}"/>
          </ac:spMkLst>
        </pc:spChg>
        <pc:spChg chg="add del">
          <ac:chgData name="Kay Christian" userId="ca510aa9f89bcda9" providerId="LiveId" clId="{C89BF051-2E84-440C-890A-ADCEEB2AEAFD}" dt="2024-05-15T18:07:40.341" v="64" actId="26606"/>
          <ac:spMkLst>
            <pc:docMk/>
            <pc:sldMk cId="531257512" sldId="275"/>
            <ac:spMk id="33" creationId="{7D96243B-ECED-4B71-8E06-AE9A285EAD20}"/>
          </ac:spMkLst>
        </pc:spChg>
        <pc:spChg chg="add del">
          <ac:chgData name="Kay Christian" userId="ca510aa9f89bcda9" providerId="LiveId" clId="{C89BF051-2E84-440C-890A-ADCEEB2AEAFD}" dt="2024-05-15T18:07:40.341" v="64" actId="26606"/>
          <ac:spMkLst>
            <pc:docMk/>
            <pc:sldMk cId="531257512" sldId="275"/>
            <ac:spMk id="34" creationId="{A09989E4-EFDC-4A90-A633-E0525FB4139E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36" creationId="{E92FEB64-6EEA-4759-B4A4-BD2C1E660BA8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37" creationId="{B10BB131-AC8E-4A8E-A5D1-36260F720C3B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38" creationId="{14847E93-7DC1-4D4B-8829-B19AA7137C50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39" creationId="{5566D6E1-03A1-4D73-A4E0-35D74D568A04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40" creationId="{9F835A99-04AC-494A-A572-AFE8413CC938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41" creationId="{7B786209-1B0B-4CA9-9BDD-F7327066A84D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42" creationId="{2D2964BB-484D-45AE-AD66-D407D0629652}"/>
          </ac:spMkLst>
        </pc:spChg>
        <pc:spChg chg="add">
          <ac:chgData name="Kay Christian" userId="ca510aa9f89bcda9" providerId="LiveId" clId="{C89BF051-2E84-440C-890A-ADCEEB2AEAFD}" dt="2024-05-15T18:07:40.357" v="65" actId="26606"/>
          <ac:spMkLst>
            <pc:docMk/>
            <pc:sldMk cId="531257512" sldId="275"/>
            <ac:spMk id="43" creationId="{6691AC69-A76E-4DAB-B565-468B6B87ACF3}"/>
          </ac:spMkLst>
        </pc:spChg>
      </pc:sldChg>
      <pc:sldChg chg="del ord">
        <pc:chgData name="Kay Christian" userId="ca510aa9f89bcda9" providerId="LiveId" clId="{C89BF051-2E84-440C-890A-ADCEEB2AEAFD}" dt="2024-05-28T18:38:30.959" v="5294" actId="2696"/>
        <pc:sldMkLst>
          <pc:docMk/>
          <pc:sldMk cId="797494344" sldId="276"/>
        </pc:sldMkLst>
      </pc:sldChg>
      <pc:sldChg chg="addSp delSp modSp mod ord setBg setClrOvrMap">
        <pc:chgData name="Kay Christian" userId="ca510aa9f89bcda9" providerId="LiveId" clId="{C89BF051-2E84-440C-890A-ADCEEB2AEAFD}" dt="2024-05-24T18:28:58.662" v="3266"/>
        <pc:sldMkLst>
          <pc:docMk/>
          <pc:sldMk cId="0" sldId="279"/>
        </pc:sldMkLst>
        <pc:spChg chg="mod">
          <ac:chgData name="Kay Christian" userId="ca510aa9f89bcda9" providerId="LiveId" clId="{C89BF051-2E84-440C-890A-ADCEEB2AEAFD}" dt="2024-05-15T17:57:30.490" v="34" actId="26606"/>
          <ac:spMkLst>
            <pc:docMk/>
            <pc:sldMk cId="0" sldId="279"/>
            <ac:spMk id="2" creationId="{00000000-0000-0000-0000-000000000000}"/>
          </ac:spMkLst>
        </pc:spChg>
        <pc:spChg chg="mod">
          <ac:chgData name="Kay Christian" userId="ca510aa9f89bcda9" providerId="LiveId" clId="{C89BF051-2E84-440C-890A-ADCEEB2AEAFD}" dt="2024-05-15T17:59:29.779" v="42" actId="207"/>
          <ac:spMkLst>
            <pc:docMk/>
            <pc:sldMk cId="0" sldId="279"/>
            <ac:spMk id="3" creationId="{00000000-0000-0000-0000-000000000000}"/>
          </ac:spMkLst>
        </pc:spChg>
        <pc:spChg chg="mod">
          <ac:chgData name="Kay Christian" userId="ca510aa9f89bcda9" providerId="LiveId" clId="{C89BF051-2E84-440C-890A-ADCEEB2AEAFD}" dt="2024-05-15T17:59:16.201" v="41" actId="13822"/>
          <ac:spMkLst>
            <pc:docMk/>
            <pc:sldMk cId="0" sldId="279"/>
            <ac:spMk id="4" creationId="{00000000-0000-0000-0000-000000000000}"/>
          </ac:spMkLst>
        </pc:spChg>
        <pc:spChg chg="add del">
          <ac:chgData name="Kay Christian" userId="ca510aa9f89bcda9" providerId="LiveId" clId="{C89BF051-2E84-440C-890A-ADCEEB2AEAFD}" dt="2024-05-15T17:57:01.979" v="23" actId="26606"/>
          <ac:spMkLst>
            <pc:docMk/>
            <pc:sldMk cId="0" sldId="279"/>
            <ac:spMk id="9" creationId="{8CA06CD6-90CA-4C45-856C-6771339E1E22}"/>
          </ac:spMkLst>
        </pc:spChg>
        <pc:spChg chg="add del">
          <ac:chgData name="Kay Christian" userId="ca510aa9f89bcda9" providerId="LiveId" clId="{C89BF051-2E84-440C-890A-ADCEEB2AEAFD}" dt="2024-05-15T17:57:04.908" v="25" actId="26606"/>
          <ac:spMkLst>
            <pc:docMk/>
            <pc:sldMk cId="0" sldId="279"/>
            <ac:spMk id="13" creationId="{10F24D38-B79E-44B4-830E-043F45D96DC2}"/>
          </ac:spMkLst>
        </pc:spChg>
        <pc:spChg chg="add del">
          <ac:chgData name="Kay Christian" userId="ca510aa9f89bcda9" providerId="LiveId" clId="{C89BF051-2E84-440C-890A-ADCEEB2AEAFD}" dt="2024-05-15T17:57:06.482" v="27" actId="26606"/>
          <ac:spMkLst>
            <pc:docMk/>
            <pc:sldMk cId="0" sldId="279"/>
            <ac:spMk id="15" creationId="{96AAAC3B-1954-46B7-BBAC-27DFF5B5295F}"/>
          </ac:spMkLst>
        </pc:spChg>
        <pc:spChg chg="add del">
          <ac:chgData name="Kay Christian" userId="ca510aa9f89bcda9" providerId="LiveId" clId="{C89BF051-2E84-440C-890A-ADCEEB2AEAFD}" dt="2024-05-15T17:57:06.482" v="27" actId="26606"/>
          <ac:spMkLst>
            <pc:docMk/>
            <pc:sldMk cId="0" sldId="279"/>
            <ac:spMk id="16" creationId="{9F7D788E-2C1B-4EF4-8719-12613771FF98}"/>
          </ac:spMkLst>
        </pc:spChg>
        <pc:spChg chg="add del">
          <ac:chgData name="Kay Christian" userId="ca510aa9f89bcda9" providerId="LiveId" clId="{C89BF051-2E84-440C-890A-ADCEEB2AEAFD}" dt="2024-05-15T17:57:06.482" v="27" actId="26606"/>
          <ac:spMkLst>
            <pc:docMk/>
            <pc:sldMk cId="0" sldId="279"/>
            <ac:spMk id="17" creationId="{A5AD6500-BB62-4AAC-9D2F-C10DDC90CBB1}"/>
          </ac:spMkLst>
        </pc:spChg>
        <pc:spChg chg="add del">
          <ac:chgData name="Kay Christian" userId="ca510aa9f89bcda9" providerId="LiveId" clId="{C89BF051-2E84-440C-890A-ADCEEB2AEAFD}" dt="2024-05-15T17:57:06.482" v="27" actId="26606"/>
          <ac:spMkLst>
            <pc:docMk/>
            <pc:sldMk cId="0" sldId="279"/>
            <ac:spMk id="18" creationId="{7C54E824-C0F4-480B-BC88-689F50C45FBD}"/>
          </ac:spMkLst>
        </pc:spChg>
        <pc:spChg chg="add del">
          <ac:chgData name="Kay Christian" userId="ca510aa9f89bcda9" providerId="LiveId" clId="{C89BF051-2E84-440C-890A-ADCEEB2AEAFD}" dt="2024-05-15T17:57:06.482" v="27" actId="26606"/>
          <ac:spMkLst>
            <pc:docMk/>
            <pc:sldMk cId="0" sldId="279"/>
            <ac:spMk id="19" creationId="{58DEA6A1-FC5C-4E6E-BBBF-7E472949B394}"/>
          </ac:spMkLst>
        </pc:spChg>
        <pc:spChg chg="add del">
          <ac:chgData name="Kay Christian" userId="ca510aa9f89bcda9" providerId="LiveId" clId="{C89BF051-2E84-440C-890A-ADCEEB2AEAFD}" dt="2024-05-15T17:57:08.522" v="29" actId="26606"/>
          <ac:spMkLst>
            <pc:docMk/>
            <pc:sldMk cId="0" sldId="279"/>
            <ac:spMk id="21" creationId="{21739CA5-F0F5-48E1-8E8C-F24B71827E46}"/>
          </ac:spMkLst>
        </pc:spChg>
        <pc:spChg chg="add del">
          <ac:chgData name="Kay Christian" userId="ca510aa9f89bcda9" providerId="LiveId" clId="{C89BF051-2E84-440C-890A-ADCEEB2AEAFD}" dt="2024-05-15T17:57:08.522" v="29" actId="26606"/>
          <ac:spMkLst>
            <pc:docMk/>
            <pc:sldMk cId="0" sldId="279"/>
            <ac:spMk id="22" creationId="{3EAD2937-F230-41D4-B9C5-975B129BFC20}"/>
          </ac:spMkLst>
        </pc:spChg>
        <pc:spChg chg="add del">
          <ac:chgData name="Kay Christian" userId="ca510aa9f89bcda9" providerId="LiveId" clId="{C89BF051-2E84-440C-890A-ADCEEB2AEAFD}" dt="2024-05-15T17:57:08.522" v="29" actId="26606"/>
          <ac:spMkLst>
            <pc:docMk/>
            <pc:sldMk cId="0" sldId="279"/>
            <ac:spMk id="23" creationId="{CCD444A3-C338-4886-B7F1-4BA2AF46EB64}"/>
          </ac:spMkLst>
        </pc:spChg>
        <pc:spChg chg="add del">
          <ac:chgData name="Kay Christian" userId="ca510aa9f89bcda9" providerId="LiveId" clId="{C89BF051-2E84-440C-890A-ADCEEB2AEAFD}" dt="2024-05-15T17:57:13.297" v="31" actId="26606"/>
          <ac:spMkLst>
            <pc:docMk/>
            <pc:sldMk cId="0" sldId="279"/>
            <ac:spMk id="25" creationId="{E35A04CF-97D4-4FF7-B359-C546B1F62E54}"/>
          </ac:spMkLst>
        </pc:spChg>
        <pc:spChg chg="add del">
          <ac:chgData name="Kay Christian" userId="ca510aa9f89bcda9" providerId="LiveId" clId="{C89BF051-2E84-440C-890A-ADCEEB2AEAFD}" dt="2024-05-15T17:57:13.297" v="31" actId="26606"/>
          <ac:spMkLst>
            <pc:docMk/>
            <pc:sldMk cId="0" sldId="279"/>
            <ac:spMk id="26" creationId="{1DE7243B-5109-444B-8FAF-7437C66BC0E9}"/>
          </ac:spMkLst>
        </pc:spChg>
        <pc:spChg chg="add del">
          <ac:chgData name="Kay Christian" userId="ca510aa9f89bcda9" providerId="LiveId" clId="{C89BF051-2E84-440C-890A-ADCEEB2AEAFD}" dt="2024-05-15T17:57:13.297" v="31" actId="26606"/>
          <ac:spMkLst>
            <pc:docMk/>
            <pc:sldMk cId="0" sldId="279"/>
            <ac:spMk id="27" creationId="{4C5D6221-DA7B-4611-AA26-7D8E349FDE96}"/>
          </ac:spMkLst>
        </pc:spChg>
        <pc:spChg chg="add del">
          <ac:chgData name="Kay Christian" userId="ca510aa9f89bcda9" providerId="LiveId" clId="{C89BF051-2E84-440C-890A-ADCEEB2AEAFD}" dt="2024-05-15T17:57:30.475" v="33" actId="26606"/>
          <ac:spMkLst>
            <pc:docMk/>
            <pc:sldMk cId="0" sldId="279"/>
            <ac:spMk id="29" creationId="{8CA06CD6-90CA-4C45-856C-6771339E1E22}"/>
          </ac:spMkLst>
        </pc:spChg>
        <pc:spChg chg="add">
          <ac:chgData name="Kay Christian" userId="ca510aa9f89bcda9" providerId="LiveId" clId="{C89BF051-2E84-440C-890A-ADCEEB2AEAFD}" dt="2024-05-15T17:57:30.490" v="34" actId="26606"/>
          <ac:spMkLst>
            <pc:docMk/>
            <pc:sldMk cId="0" sldId="279"/>
            <ac:spMk id="32" creationId="{E35A04CF-97D4-4FF7-B359-C546B1F62E54}"/>
          </ac:spMkLst>
        </pc:spChg>
        <pc:spChg chg="add">
          <ac:chgData name="Kay Christian" userId="ca510aa9f89bcda9" providerId="LiveId" clId="{C89BF051-2E84-440C-890A-ADCEEB2AEAFD}" dt="2024-05-15T17:57:30.490" v="34" actId="26606"/>
          <ac:spMkLst>
            <pc:docMk/>
            <pc:sldMk cId="0" sldId="279"/>
            <ac:spMk id="33" creationId="{1DE7243B-5109-444B-8FAF-7437C66BC0E9}"/>
          </ac:spMkLst>
        </pc:spChg>
        <pc:spChg chg="add">
          <ac:chgData name="Kay Christian" userId="ca510aa9f89bcda9" providerId="LiveId" clId="{C89BF051-2E84-440C-890A-ADCEEB2AEAFD}" dt="2024-05-15T17:57:30.490" v="34" actId="26606"/>
          <ac:spMkLst>
            <pc:docMk/>
            <pc:sldMk cId="0" sldId="279"/>
            <ac:spMk id="34" creationId="{4C5D6221-DA7B-4611-AA26-7D8E349FDE96}"/>
          </ac:spMkLst>
        </pc:spChg>
        <pc:cxnChg chg="add del">
          <ac:chgData name="Kay Christian" userId="ca510aa9f89bcda9" providerId="LiveId" clId="{C89BF051-2E84-440C-890A-ADCEEB2AEAFD}" dt="2024-05-15T17:57:01.979" v="23" actId="26606"/>
          <ac:cxnSpMkLst>
            <pc:docMk/>
            <pc:sldMk cId="0" sldId="279"/>
            <ac:cxnSpMk id="11" creationId="{5021601D-2758-4B15-A31C-FDA184C51B3A}"/>
          </ac:cxnSpMkLst>
        </pc:cxnChg>
        <pc:cxnChg chg="add del">
          <ac:chgData name="Kay Christian" userId="ca510aa9f89bcda9" providerId="LiveId" clId="{C89BF051-2E84-440C-890A-ADCEEB2AEAFD}" dt="2024-05-15T17:57:04.908" v="25" actId="26606"/>
          <ac:cxnSpMkLst>
            <pc:docMk/>
            <pc:sldMk cId="0" sldId="279"/>
            <ac:cxnSpMk id="14" creationId="{FC469874-256B-45B3-A79C-7591B4BA1ECC}"/>
          </ac:cxnSpMkLst>
        </pc:cxnChg>
        <pc:cxnChg chg="add del">
          <ac:chgData name="Kay Christian" userId="ca510aa9f89bcda9" providerId="LiveId" clId="{C89BF051-2E84-440C-890A-ADCEEB2AEAFD}" dt="2024-05-15T17:57:30.475" v="33" actId="26606"/>
          <ac:cxnSpMkLst>
            <pc:docMk/>
            <pc:sldMk cId="0" sldId="279"/>
            <ac:cxnSpMk id="30" creationId="{5021601D-2758-4B15-A31C-FDA184C51B3A}"/>
          </ac:cxnSpMkLst>
        </pc:cxnChg>
      </pc:sldChg>
      <pc:sldChg chg="addSp modSp del mod ord setBg">
        <pc:chgData name="Kay Christian" userId="ca510aa9f89bcda9" providerId="LiveId" clId="{C89BF051-2E84-440C-890A-ADCEEB2AEAFD}" dt="2024-06-02T19:19:56.824" v="5922" actId="2696"/>
        <pc:sldMkLst>
          <pc:docMk/>
          <pc:sldMk cId="1174211687" sldId="280"/>
        </pc:sldMkLst>
        <pc:spChg chg="mo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2" creationId="{9A82DF40-7008-4AF4-8F3F-823FE79DE60B}"/>
          </ac:spMkLst>
        </pc:spChg>
        <pc:spChg chg="ad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24" creationId="{BACC6370-2D7E-4714-9D71-7542949D7D5D}"/>
          </ac:spMkLst>
        </pc:spChg>
        <pc:spChg chg="ad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26" creationId="{256B2C21-A230-48C0-8DF1-C46611373C44}"/>
          </ac:spMkLst>
        </pc:spChg>
        <pc:spChg chg="ad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28" creationId="{3847E18C-932D-4C95-AABA-FEC7C9499AD7}"/>
          </ac:spMkLst>
        </pc:spChg>
        <pc:spChg chg="ad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30" creationId="{3150CB11-0C61-439E-910F-5787759E72A0}"/>
          </ac:spMkLst>
        </pc:spChg>
        <pc:spChg chg="ad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32" creationId="{43F8A58B-5155-44CE-A5FF-7647B47D0A7A}"/>
          </ac:spMkLst>
        </pc:spChg>
        <pc:spChg chg="add">
          <ac:chgData name="Kay Christian" userId="ca510aa9f89bcda9" providerId="LiveId" clId="{C89BF051-2E84-440C-890A-ADCEEB2AEAFD}" dt="2024-05-15T18:03:03.590" v="44" actId="26606"/>
          <ac:spMkLst>
            <pc:docMk/>
            <pc:sldMk cId="1174211687" sldId="280"/>
            <ac:spMk id="34" creationId="{443F2ACA-E6D6-4028-82DD-F03C262D5DE6}"/>
          </ac:spMkLst>
        </pc:spChg>
        <pc:graphicFrameChg chg="mod modGraphic">
          <ac:chgData name="Kay Christian" userId="ca510aa9f89bcda9" providerId="LiveId" clId="{C89BF051-2E84-440C-890A-ADCEEB2AEAFD}" dt="2024-05-15T18:05:01.240" v="55" actId="20577"/>
          <ac:graphicFrameMkLst>
            <pc:docMk/>
            <pc:sldMk cId="1174211687" sldId="280"/>
            <ac:graphicFrameMk id="19" creationId="{9611D1CA-82D8-4BBA-89D5-DD1853345266}"/>
          </ac:graphicFrameMkLst>
        </pc:graphicFrameChg>
      </pc:sldChg>
      <pc:sldChg chg="addSp delSp modSp new mod ord setBg modClrScheme chgLayout">
        <pc:chgData name="Kay Christian" userId="ca510aa9f89bcda9" providerId="LiveId" clId="{C89BF051-2E84-440C-890A-ADCEEB2AEAFD}" dt="2024-06-02T19:42:48.029" v="5931"/>
        <pc:sldMkLst>
          <pc:docMk/>
          <pc:sldMk cId="1730323232" sldId="281"/>
        </pc:sldMkLst>
        <pc:spChg chg="mod ord">
          <ac:chgData name="Kay Christian" userId="ca510aa9f89bcda9" providerId="LiveId" clId="{C89BF051-2E84-440C-890A-ADCEEB2AEAFD}" dt="2024-05-19T16:34:37.644" v="246" actId="26606"/>
          <ac:spMkLst>
            <pc:docMk/>
            <pc:sldMk cId="1730323232" sldId="281"/>
            <ac:spMk id="2" creationId="{B401FE05-4957-6D8E-514E-02BCE1C6815A}"/>
          </ac:spMkLst>
        </pc:spChg>
        <pc:spChg chg="del">
          <ac:chgData name="Kay Christian" userId="ca510aa9f89bcda9" providerId="LiveId" clId="{C89BF051-2E84-440C-890A-ADCEEB2AEAFD}" dt="2024-05-19T16:34:13.702" v="243" actId="700"/>
          <ac:spMkLst>
            <pc:docMk/>
            <pc:sldMk cId="1730323232" sldId="281"/>
            <ac:spMk id="3" creationId="{F5729313-888F-D46B-0FAB-185D4FBDEB91}"/>
          </ac:spMkLst>
        </pc:spChg>
        <pc:spChg chg="add del">
          <ac:chgData name="Kay Christian" userId="ca510aa9f89bcda9" providerId="LiveId" clId="{C89BF051-2E84-440C-890A-ADCEEB2AEAFD}" dt="2024-05-19T16:34:37.612" v="245" actId="26606"/>
          <ac:spMkLst>
            <pc:docMk/>
            <pc:sldMk cId="1730323232" sldId="281"/>
            <ac:spMk id="9" creationId="{A4AC5506-6312-4701-8D3C-40187889A947}"/>
          </ac:spMkLst>
        </pc:spChg>
        <pc:spChg chg="add">
          <ac:chgData name="Kay Christian" userId="ca510aa9f89bcda9" providerId="LiveId" clId="{C89BF051-2E84-440C-890A-ADCEEB2AEAFD}" dt="2024-05-19T16:34:37.644" v="246" actId="26606"/>
          <ac:spMkLst>
            <pc:docMk/>
            <pc:sldMk cId="1730323232" sldId="281"/>
            <ac:spMk id="11" creationId="{670CEDEF-4F34-412E-84EE-329C1E936AF5}"/>
          </ac:spMkLst>
        </pc:spChg>
        <pc:spChg chg="add">
          <ac:chgData name="Kay Christian" userId="ca510aa9f89bcda9" providerId="LiveId" clId="{C89BF051-2E84-440C-890A-ADCEEB2AEAFD}" dt="2024-05-19T16:34:37.644" v="246" actId="26606"/>
          <ac:spMkLst>
            <pc:docMk/>
            <pc:sldMk cId="1730323232" sldId="281"/>
            <ac:spMk id="12" creationId="{BCED4D40-4B67-4331-AC48-79B82B4A47D8}"/>
          </ac:spMkLst>
        </pc:spChg>
        <pc:graphicFrameChg chg="add mod modGraphic">
          <ac:chgData name="Kay Christian" userId="ca510aa9f89bcda9" providerId="LiveId" clId="{C89BF051-2E84-440C-890A-ADCEEB2AEAFD}" dt="2024-05-19T16:34:37.644" v="246" actId="26606"/>
          <ac:graphicFrameMkLst>
            <pc:docMk/>
            <pc:sldMk cId="1730323232" sldId="281"/>
            <ac:graphicFrameMk id="4" creationId="{B94E60A4-332B-D23D-85F9-1131258756AE}"/>
          </ac:graphicFrameMkLst>
        </pc:graphicFrameChg>
      </pc:sldChg>
      <pc:sldChg chg="addSp delSp modSp new mod ord setBg modClrScheme chgLayout">
        <pc:chgData name="Kay Christian" userId="ca510aa9f89bcda9" providerId="LiveId" clId="{C89BF051-2E84-440C-890A-ADCEEB2AEAFD}" dt="2024-05-29T18:21:43.393" v="5331"/>
        <pc:sldMkLst>
          <pc:docMk/>
          <pc:sldMk cId="584793993" sldId="282"/>
        </pc:sldMkLst>
        <pc:spChg chg="add mod">
          <ac:chgData name="Kay Christian" userId="ca510aa9f89bcda9" providerId="LiveId" clId="{C89BF051-2E84-440C-890A-ADCEEB2AEAFD}" dt="2024-05-19T16:38:49.032" v="507" actId="26606"/>
          <ac:spMkLst>
            <pc:docMk/>
            <pc:sldMk cId="584793993" sldId="282"/>
            <ac:spMk id="2" creationId="{9C04F710-68E4-73F2-11F7-F48B725B4192}"/>
          </ac:spMkLst>
        </pc:spChg>
        <pc:spChg chg="add mod">
          <ac:chgData name="Kay Christian" userId="ca510aa9f89bcda9" providerId="LiveId" clId="{C89BF051-2E84-440C-890A-ADCEEB2AEAFD}" dt="2024-05-19T16:39:06.119" v="509" actId="27636"/>
          <ac:spMkLst>
            <pc:docMk/>
            <pc:sldMk cId="584793993" sldId="282"/>
            <ac:spMk id="3" creationId="{38E2E85F-6A8C-5438-144D-A809BE72532B}"/>
          </ac:spMkLst>
        </pc:spChg>
        <pc:spChg chg="add del">
          <ac:chgData name="Kay Christian" userId="ca510aa9f89bcda9" providerId="LiveId" clId="{C89BF051-2E84-440C-890A-ADCEEB2AEAFD}" dt="2024-05-19T16:38:39.555" v="500" actId="26606"/>
          <ac:spMkLst>
            <pc:docMk/>
            <pc:sldMk cId="584793993" sldId="282"/>
            <ac:spMk id="9" creationId="{2C61293E-6EBE-43EF-A52C-9BEBFD7679D4}"/>
          </ac:spMkLst>
        </pc:spChg>
        <pc:spChg chg="add del">
          <ac:chgData name="Kay Christian" userId="ca510aa9f89bcda9" providerId="LiveId" clId="{C89BF051-2E84-440C-890A-ADCEEB2AEAFD}" dt="2024-05-19T16:38:45.486" v="502" actId="26606"/>
          <ac:spMkLst>
            <pc:docMk/>
            <pc:sldMk cId="584793993" sldId="282"/>
            <ac:spMk id="10" creationId="{245A9F99-D9B1-4094-A2E2-B90AC1DB7B9C}"/>
          </ac:spMkLst>
        </pc:spChg>
        <pc:spChg chg="add del">
          <ac:chgData name="Kay Christian" userId="ca510aa9f89bcda9" providerId="LiveId" clId="{C89BF051-2E84-440C-890A-ADCEEB2AEAFD}" dt="2024-05-19T16:38:39.555" v="500" actId="26606"/>
          <ac:spMkLst>
            <pc:docMk/>
            <pc:sldMk cId="584793993" sldId="282"/>
            <ac:spMk id="11" creationId="{21540236-BFD5-4A9D-8840-4703E7F76825}"/>
          </ac:spMkLst>
        </pc:spChg>
        <pc:spChg chg="add del">
          <ac:chgData name="Kay Christian" userId="ca510aa9f89bcda9" providerId="LiveId" clId="{C89BF051-2E84-440C-890A-ADCEEB2AEAFD}" dt="2024-05-19T16:38:45.486" v="502" actId="26606"/>
          <ac:spMkLst>
            <pc:docMk/>
            <pc:sldMk cId="584793993" sldId="282"/>
            <ac:spMk id="12" creationId="{B7FAF607-473A-4A43-A23D-BBFF5C4117BB}"/>
          </ac:spMkLst>
        </pc:spChg>
        <pc:spChg chg="add del">
          <ac:chgData name="Kay Christian" userId="ca510aa9f89bcda9" providerId="LiveId" clId="{C89BF051-2E84-440C-890A-ADCEEB2AEAFD}" dt="2024-05-19T16:38:49.016" v="506" actId="26606"/>
          <ac:spMkLst>
            <pc:docMk/>
            <pc:sldMk cId="584793993" sldId="282"/>
            <ac:spMk id="13" creationId="{D0300FD3-5AF1-6305-15FA-9078072672E2}"/>
          </ac:spMkLst>
        </pc:spChg>
        <pc:spChg chg="add del">
          <ac:chgData name="Kay Christian" userId="ca510aa9f89bcda9" providerId="LiveId" clId="{C89BF051-2E84-440C-890A-ADCEEB2AEAFD}" dt="2024-05-19T16:38:46.756" v="504" actId="26606"/>
          <ac:spMkLst>
            <pc:docMk/>
            <pc:sldMk cId="584793993" sldId="282"/>
            <ac:spMk id="19" creationId="{2C61293E-6EBE-43EF-A52C-9BEBFD7679D4}"/>
          </ac:spMkLst>
        </pc:spChg>
        <pc:spChg chg="add del">
          <ac:chgData name="Kay Christian" userId="ca510aa9f89bcda9" providerId="LiveId" clId="{C89BF051-2E84-440C-890A-ADCEEB2AEAFD}" dt="2024-05-19T16:38:46.756" v="504" actId="26606"/>
          <ac:spMkLst>
            <pc:docMk/>
            <pc:sldMk cId="584793993" sldId="282"/>
            <ac:spMk id="21" creationId="{21540236-BFD5-4A9D-8840-4703E7F76825}"/>
          </ac:spMkLst>
        </pc:spChg>
        <pc:spChg chg="add del">
          <ac:chgData name="Kay Christian" userId="ca510aa9f89bcda9" providerId="LiveId" clId="{C89BF051-2E84-440C-890A-ADCEEB2AEAFD}" dt="2024-05-19T16:38:49.016" v="506" actId="26606"/>
          <ac:spMkLst>
            <pc:docMk/>
            <pc:sldMk cId="584793993" sldId="282"/>
            <ac:spMk id="23" creationId="{9F7D5CDA-D291-4307-BF55-1381FED29634}"/>
          </ac:spMkLst>
        </pc:spChg>
        <pc:spChg chg="add del">
          <ac:chgData name="Kay Christian" userId="ca510aa9f89bcda9" providerId="LiveId" clId="{C89BF051-2E84-440C-890A-ADCEEB2AEAFD}" dt="2024-05-19T16:38:49.016" v="506" actId="26606"/>
          <ac:spMkLst>
            <pc:docMk/>
            <pc:sldMk cId="584793993" sldId="282"/>
            <ac:spMk id="25" creationId="{59B296B9-C5A5-4E4F-9B60-C907B5F1466C}"/>
          </ac:spMkLst>
        </pc:spChg>
        <pc:spChg chg="add">
          <ac:chgData name="Kay Christian" userId="ca510aa9f89bcda9" providerId="LiveId" clId="{C89BF051-2E84-440C-890A-ADCEEB2AEAFD}" dt="2024-05-19T16:38:49.032" v="507" actId="26606"/>
          <ac:spMkLst>
            <pc:docMk/>
            <pc:sldMk cId="584793993" sldId="282"/>
            <ac:spMk id="27" creationId="{2C61293E-6EBE-43EF-A52C-9BEBFD7679D4}"/>
          </ac:spMkLst>
        </pc:spChg>
        <pc:spChg chg="add">
          <ac:chgData name="Kay Christian" userId="ca510aa9f89bcda9" providerId="LiveId" clId="{C89BF051-2E84-440C-890A-ADCEEB2AEAFD}" dt="2024-05-19T16:38:49.032" v="507" actId="26606"/>
          <ac:spMkLst>
            <pc:docMk/>
            <pc:sldMk cId="584793993" sldId="282"/>
            <ac:spMk id="29" creationId="{21540236-BFD5-4A9D-8840-4703E7F76825}"/>
          </ac:spMkLst>
        </pc:spChg>
        <pc:grpChg chg="add del">
          <ac:chgData name="Kay Christian" userId="ca510aa9f89bcda9" providerId="LiveId" clId="{C89BF051-2E84-440C-890A-ADCEEB2AEAFD}" dt="2024-05-19T16:38:45.486" v="502" actId="26606"/>
          <ac:grpSpMkLst>
            <pc:docMk/>
            <pc:sldMk cId="584793993" sldId="282"/>
            <ac:grpSpMk id="14" creationId="{C5F6476F-D303-44D3-B30F-1BA348F0F64A}"/>
          </ac:grpSpMkLst>
        </pc:grpChg>
        <pc:picChg chg="add del">
          <ac:chgData name="Kay Christian" userId="ca510aa9f89bcda9" providerId="LiveId" clId="{C89BF051-2E84-440C-890A-ADCEEB2AEAFD}" dt="2024-05-19T16:38:39.555" v="500" actId="26606"/>
          <ac:picMkLst>
            <pc:docMk/>
            <pc:sldMk cId="584793993" sldId="282"/>
            <ac:picMk id="5" creationId="{6B4DEE94-3426-1207-AE6F-B79B1E6798EC}"/>
          </ac:picMkLst>
        </pc:picChg>
        <pc:picChg chg="add del">
          <ac:chgData name="Kay Christian" userId="ca510aa9f89bcda9" providerId="LiveId" clId="{C89BF051-2E84-440C-890A-ADCEEB2AEAFD}" dt="2024-05-19T16:38:45.486" v="502" actId="26606"/>
          <ac:picMkLst>
            <pc:docMk/>
            <pc:sldMk cId="584793993" sldId="282"/>
            <ac:picMk id="7" creationId="{C2945374-961F-EA65-735D-20A179F91DE2}"/>
          </ac:picMkLst>
        </pc:picChg>
        <pc:picChg chg="add del">
          <ac:chgData name="Kay Christian" userId="ca510aa9f89bcda9" providerId="LiveId" clId="{C89BF051-2E84-440C-890A-ADCEEB2AEAFD}" dt="2024-05-19T16:38:46.756" v="504" actId="26606"/>
          <ac:picMkLst>
            <pc:docMk/>
            <pc:sldMk cId="584793993" sldId="282"/>
            <ac:picMk id="20" creationId="{6B4DEE94-3426-1207-AE6F-B79B1E6798EC}"/>
          </ac:picMkLst>
        </pc:picChg>
        <pc:picChg chg="add del">
          <ac:chgData name="Kay Christian" userId="ca510aa9f89bcda9" providerId="LiveId" clId="{C89BF051-2E84-440C-890A-ADCEEB2AEAFD}" dt="2024-05-19T16:38:49.016" v="506" actId="26606"/>
          <ac:picMkLst>
            <pc:docMk/>
            <pc:sldMk cId="584793993" sldId="282"/>
            <ac:picMk id="24" creationId="{7C38B506-DDA6-3E47-F652-591DDB235BCF}"/>
          </ac:picMkLst>
        </pc:picChg>
        <pc:picChg chg="add">
          <ac:chgData name="Kay Christian" userId="ca510aa9f89bcda9" providerId="LiveId" clId="{C89BF051-2E84-440C-890A-ADCEEB2AEAFD}" dt="2024-05-19T16:38:49.032" v="507" actId="26606"/>
          <ac:picMkLst>
            <pc:docMk/>
            <pc:sldMk cId="584793993" sldId="282"/>
            <ac:picMk id="28" creationId="{6B4DEE94-3426-1207-AE6F-B79B1E6798EC}"/>
          </ac:picMkLst>
        </pc:picChg>
      </pc:sldChg>
      <pc:sldChg chg="addSp delSp modSp new del mod ord setBg modClrScheme delDesignElem chgLayout">
        <pc:chgData name="Kay Christian" userId="ca510aa9f89bcda9" providerId="LiveId" clId="{C89BF051-2E84-440C-890A-ADCEEB2AEAFD}" dt="2024-06-04T17:51:43.121" v="7101" actId="2696"/>
        <pc:sldMkLst>
          <pc:docMk/>
          <pc:sldMk cId="4193714157" sldId="283"/>
        </pc:sldMkLst>
        <pc:spChg chg="mod ord">
          <ac:chgData name="Kay Christian" userId="ca510aa9f89bcda9" providerId="LiveId" clId="{C89BF051-2E84-440C-890A-ADCEEB2AEAFD}" dt="2024-05-19T16:57:39.838" v="820" actId="700"/>
          <ac:spMkLst>
            <pc:docMk/>
            <pc:sldMk cId="4193714157" sldId="283"/>
            <ac:spMk id="2" creationId="{53BC835E-CE2E-1622-8BEF-12A5DDFF8A47}"/>
          </ac:spMkLst>
        </pc:spChg>
        <pc:spChg chg="del mod">
          <ac:chgData name="Kay Christian" userId="ca510aa9f89bcda9" providerId="LiveId" clId="{C89BF051-2E84-440C-890A-ADCEEB2AEAFD}" dt="2024-05-19T16:57:39.838" v="820" actId="700"/>
          <ac:spMkLst>
            <pc:docMk/>
            <pc:sldMk cId="4193714157" sldId="283"/>
            <ac:spMk id="3" creationId="{403CE53F-A012-C4B5-7A2C-4A377FFC8A18}"/>
          </ac:spMkLst>
        </pc:spChg>
        <pc:spChg chg="add del">
          <ac:chgData name="Kay Christian" userId="ca510aa9f89bcda9" providerId="LiveId" clId="{C89BF051-2E84-440C-890A-ADCEEB2AEAFD}" dt="2024-05-19T16:56:12.634" v="807" actId="26606"/>
          <ac:spMkLst>
            <pc:docMk/>
            <pc:sldMk cId="4193714157" sldId="283"/>
            <ac:spMk id="1031" creationId="{69D47016-023F-44BD-981C-50E7A10A6609}"/>
          </ac:spMkLst>
        </pc:spChg>
        <pc:spChg chg="add del">
          <ac:chgData name="Kay Christian" userId="ca510aa9f89bcda9" providerId="LiveId" clId="{C89BF051-2E84-440C-890A-ADCEEB2AEAFD}" dt="2024-05-19T16:56:12.634" v="807" actId="26606"/>
          <ac:spMkLst>
            <pc:docMk/>
            <pc:sldMk cId="4193714157" sldId="283"/>
            <ac:spMk id="1033" creationId="{6D8B37B0-0682-433E-BC8D-498C04ABD9A7}"/>
          </ac:spMkLst>
        </pc:spChg>
        <pc:spChg chg="add del">
          <ac:chgData name="Kay Christian" userId="ca510aa9f89bcda9" providerId="LiveId" clId="{C89BF051-2E84-440C-890A-ADCEEB2AEAFD}" dt="2024-05-19T16:56:19.337" v="809" actId="26606"/>
          <ac:spMkLst>
            <pc:docMk/>
            <pc:sldMk cId="4193714157" sldId="283"/>
            <ac:spMk id="1035" creationId="{C1A2385B-1D2A-4E17-84FA-6CB7F0AAE473}"/>
          </ac:spMkLst>
        </pc:spChg>
        <pc:spChg chg="add del">
          <ac:chgData name="Kay Christian" userId="ca510aa9f89bcda9" providerId="LiveId" clId="{C89BF051-2E84-440C-890A-ADCEEB2AEAFD}" dt="2024-05-19T16:56:19.337" v="809" actId="26606"/>
          <ac:spMkLst>
            <pc:docMk/>
            <pc:sldMk cId="4193714157" sldId="283"/>
            <ac:spMk id="1036" creationId="{385E1BDC-A9B0-4A87-82E3-F3187F69A802}"/>
          </ac:spMkLst>
        </pc:spChg>
        <pc:spChg chg="add del">
          <ac:chgData name="Kay Christian" userId="ca510aa9f89bcda9" providerId="LiveId" clId="{C89BF051-2E84-440C-890A-ADCEEB2AEAFD}" dt="2024-05-19T16:56:19.337" v="809" actId="26606"/>
          <ac:spMkLst>
            <pc:docMk/>
            <pc:sldMk cId="4193714157" sldId="283"/>
            <ac:spMk id="1037" creationId="{5E791F2F-79DB-4CC0-9FA1-001E3E91E8B7}"/>
          </ac:spMkLst>
        </pc:spChg>
        <pc:spChg chg="add del">
          <ac:chgData name="Kay Christian" userId="ca510aa9f89bcda9" providerId="LiveId" clId="{C89BF051-2E84-440C-890A-ADCEEB2AEAFD}" dt="2024-05-19T16:56:19.337" v="809" actId="26606"/>
          <ac:spMkLst>
            <pc:docMk/>
            <pc:sldMk cId="4193714157" sldId="283"/>
            <ac:spMk id="1038" creationId="{0990C621-3B8B-4820-8328-D47EF7CE823C}"/>
          </ac:spMkLst>
        </pc:spChg>
        <pc:spChg chg="add del">
          <ac:chgData name="Kay Christian" userId="ca510aa9f89bcda9" providerId="LiveId" clId="{C89BF051-2E84-440C-890A-ADCEEB2AEAFD}" dt="2024-05-19T16:57:39.838" v="820" actId="700"/>
          <ac:spMkLst>
            <pc:docMk/>
            <pc:sldMk cId="4193714157" sldId="283"/>
            <ac:spMk id="1040" creationId="{8761DDFE-071F-4200-B0AA-394476C2D2D6}"/>
          </ac:spMkLst>
        </pc:spChg>
        <pc:graphicFrameChg chg="add mod ord modGraphic">
          <ac:chgData name="Kay Christian" userId="ca510aa9f89bcda9" providerId="LiveId" clId="{C89BF051-2E84-440C-890A-ADCEEB2AEAFD}" dt="2024-06-02T19:25:16.622" v="5926" actId="255"/>
          <ac:graphicFrameMkLst>
            <pc:docMk/>
            <pc:sldMk cId="4193714157" sldId="283"/>
            <ac:graphicFrameMk id="4" creationId="{3D5FBB27-8060-2138-639E-816874449C88}"/>
          </ac:graphicFrameMkLst>
        </pc:graphicFrameChg>
        <pc:picChg chg="add mod">
          <ac:chgData name="Kay Christian" userId="ca510aa9f89bcda9" providerId="LiveId" clId="{C89BF051-2E84-440C-890A-ADCEEB2AEAFD}" dt="2024-05-19T16:58:35.962" v="823" actId="14100"/>
          <ac:picMkLst>
            <pc:docMk/>
            <pc:sldMk cId="4193714157" sldId="283"/>
            <ac:picMk id="1026" creationId="{2E45CA85-75B0-02B2-D3ED-AF133971E4B4}"/>
          </ac:picMkLst>
        </pc:picChg>
      </pc:sldChg>
      <pc:sldChg chg="addSp delSp modSp new mod setBg delDesignElem chgLayout">
        <pc:chgData name="Kay Christian" userId="ca510aa9f89bcda9" providerId="LiveId" clId="{C89BF051-2E84-440C-890A-ADCEEB2AEAFD}" dt="2024-06-01T17:46:11.614" v="5872" actId="1076"/>
        <pc:sldMkLst>
          <pc:docMk/>
          <pc:sldMk cId="4118855304" sldId="284"/>
        </pc:sldMkLst>
        <pc:spChg chg="add mod">
          <ac:chgData name="Kay Christian" userId="ca510aa9f89bcda9" providerId="LiveId" clId="{C89BF051-2E84-440C-890A-ADCEEB2AEAFD}" dt="2024-06-01T17:46:11.614" v="5872" actId="1076"/>
          <ac:spMkLst>
            <pc:docMk/>
            <pc:sldMk cId="4118855304" sldId="284"/>
            <ac:spMk id="2" creationId="{683B29CD-D825-C58D-15D2-85429B28EBBB}"/>
          </ac:spMkLst>
        </pc:spChg>
        <pc:spChg chg="add del">
          <ac:chgData name="Kay Christian" userId="ca510aa9f89bcda9" providerId="LiveId" clId="{C89BF051-2E84-440C-890A-ADCEEB2AEAFD}" dt="2024-05-19T17:07:28.757" v="841" actId="26606"/>
          <ac:spMkLst>
            <pc:docMk/>
            <pc:sldMk cId="4118855304" sldId="284"/>
            <ac:spMk id="2052" creationId="{C7F55EAC-550A-4BDD-9099-3F20B8FA0EBC}"/>
          </ac:spMkLst>
        </pc:spChg>
        <pc:spChg chg="add del">
          <ac:chgData name="Kay Christian" userId="ca510aa9f89bcda9" providerId="LiveId" clId="{C89BF051-2E84-440C-890A-ADCEEB2AEAFD}" dt="2024-05-19T17:07:28.757" v="841" actId="26606"/>
          <ac:spMkLst>
            <pc:docMk/>
            <pc:sldMk cId="4118855304" sldId="284"/>
            <ac:spMk id="2057" creationId="{DC4F5A5F-493F-49AE-89B6-D5AF5EBC8B0E}"/>
          </ac:spMkLst>
        </pc:spChg>
        <pc:spChg chg="add">
          <ac:chgData name="Kay Christian" userId="ca510aa9f89bcda9" providerId="LiveId" clId="{C89BF051-2E84-440C-890A-ADCEEB2AEAFD}" dt="2024-05-19T17:07:28.773" v="842" actId="26606"/>
          <ac:spMkLst>
            <pc:docMk/>
            <pc:sldMk cId="4118855304" sldId="284"/>
            <ac:spMk id="2059" creationId="{C37E9D4B-7BFA-4D10-B666-547BAC499469}"/>
          </ac:spMkLst>
        </pc:spChg>
        <pc:spChg chg="add">
          <ac:chgData name="Kay Christian" userId="ca510aa9f89bcda9" providerId="LiveId" clId="{C89BF051-2E84-440C-890A-ADCEEB2AEAFD}" dt="2024-05-19T17:07:28.773" v="842" actId="26606"/>
          <ac:spMkLst>
            <pc:docMk/>
            <pc:sldMk cId="4118855304" sldId="284"/>
            <ac:spMk id="2060" creationId="{22F15A2D-2324-487D-A02A-BF46C5C580EB}"/>
          </ac:spMkLst>
        </pc:spChg>
        <pc:spChg chg="add">
          <ac:chgData name="Kay Christian" userId="ca510aa9f89bcda9" providerId="LiveId" clId="{C89BF051-2E84-440C-890A-ADCEEB2AEAFD}" dt="2024-05-19T17:07:28.773" v="842" actId="26606"/>
          <ac:spMkLst>
            <pc:docMk/>
            <pc:sldMk cId="4118855304" sldId="284"/>
            <ac:spMk id="2061" creationId="{2AEAFA59-923A-4F54-8B49-44C970BCC323}"/>
          </ac:spMkLst>
        </pc:spChg>
        <pc:picChg chg="add mod">
          <ac:chgData name="Kay Christian" userId="ca510aa9f89bcda9" providerId="LiveId" clId="{C89BF051-2E84-440C-890A-ADCEEB2AEAFD}" dt="2024-05-19T17:07:28.773" v="842" actId="26606"/>
          <ac:picMkLst>
            <pc:docMk/>
            <pc:sldMk cId="4118855304" sldId="284"/>
            <ac:picMk id="2050" creationId="{6FF43672-0AEC-5E05-05C3-1B4A98DED26F}"/>
          </ac:picMkLst>
        </pc:picChg>
        <pc:cxnChg chg="add del">
          <ac:chgData name="Kay Christian" userId="ca510aa9f89bcda9" providerId="LiveId" clId="{C89BF051-2E84-440C-890A-ADCEEB2AEAFD}" dt="2024-05-19T17:07:17.333" v="839" actId="700"/>
          <ac:cxnSpMkLst>
            <pc:docMk/>
            <pc:sldMk cId="4118855304" sldId="284"/>
            <ac:cxnSpMk id="2055" creationId="{22F6364A-B358-4BEE-B158-0734D2C938D4}"/>
          </ac:cxnSpMkLst>
        </pc:cxnChg>
      </pc:sldChg>
      <pc:sldChg chg="addSp modSp new del mod setBg">
        <pc:chgData name="Kay Christian" userId="ca510aa9f89bcda9" providerId="LiveId" clId="{C89BF051-2E84-440C-890A-ADCEEB2AEAFD}" dt="2024-05-24T14:39:40.355" v="2227" actId="2696"/>
        <pc:sldMkLst>
          <pc:docMk/>
          <pc:sldMk cId="2745370453" sldId="285"/>
        </pc:sldMkLst>
        <pc:spChg chg="add">
          <ac:chgData name="Kay Christian" userId="ca510aa9f89bcda9" providerId="LiveId" clId="{C89BF051-2E84-440C-890A-ADCEEB2AEAFD}" dt="2024-05-19T17:10:02.280" v="845" actId="26606"/>
          <ac:spMkLst>
            <pc:docMk/>
            <pc:sldMk cId="2745370453" sldId="285"/>
            <ac:spMk id="3079" creationId="{22F15A2D-2324-487D-A02A-BF46C5C580EB}"/>
          </ac:spMkLst>
        </pc:spChg>
        <pc:spChg chg="add">
          <ac:chgData name="Kay Christian" userId="ca510aa9f89bcda9" providerId="LiveId" clId="{C89BF051-2E84-440C-890A-ADCEEB2AEAFD}" dt="2024-05-19T17:10:02.280" v="845" actId="26606"/>
          <ac:spMkLst>
            <pc:docMk/>
            <pc:sldMk cId="2745370453" sldId="285"/>
            <ac:spMk id="3081" creationId="{2AEAFA59-923A-4F54-8B49-44C970BCC323}"/>
          </ac:spMkLst>
        </pc:spChg>
        <pc:spChg chg="add">
          <ac:chgData name="Kay Christian" userId="ca510aa9f89bcda9" providerId="LiveId" clId="{C89BF051-2E84-440C-890A-ADCEEB2AEAFD}" dt="2024-05-19T17:10:02.280" v="845" actId="26606"/>
          <ac:spMkLst>
            <pc:docMk/>
            <pc:sldMk cId="2745370453" sldId="285"/>
            <ac:spMk id="3083" creationId="{C37E9D4B-7BFA-4D10-B666-547BAC499469}"/>
          </ac:spMkLst>
        </pc:spChg>
        <pc:picChg chg="add mod">
          <ac:chgData name="Kay Christian" userId="ca510aa9f89bcda9" providerId="LiveId" clId="{C89BF051-2E84-440C-890A-ADCEEB2AEAFD}" dt="2024-05-19T17:10:02.280" v="845" actId="26606"/>
          <ac:picMkLst>
            <pc:docMk/>
            <pc:sldMk cId="2745370453" sldId="285"/>
            <ac:picMk id="3074" creationId="{5872AF17-2526-0544-5AAD-B9AE1882F3E9}"/>
          </ac:picMkLst>
        </pc:picChg>
      </pc:sldChg>
      <pc:sldChg chg="modSp new del mod">
        <pc:chgData name="Kay Christian" userId="ca510aa9f89bcda9" providerId="LiveId" clId="{C89BF051-2E84-440C-890A-ADCEEB2AEAFD}" dt="2024-05-19T17:15:18.579" v="963" actId="2696"/>
        <pc:sldMkLst>
          <pc:docMk/>
          <pc:sldMk cId="2968020313" sldId="286"/>
        </pc:sldMkLst>
        <pc:spChg chg="mod">
          <ac:chgData name="Kay Christian" userId="ca510aa9f89bcda9" providerId="LiveId" clId="{C89BF051-2E84-440C-890A-ADCEEB2AEAFD}" dt="2024-05-19T17:14:04.049" v="873" actId="20577"/>
          <ac:spMkLst>
            <pc:docMk/>
            <pc:sldMk cId="2968020313" sldId="286"/>
            <ac:spMk id="2" creationId="{718E27FF-493B-E974-28CE-43E650FCF053}"/>
          </ac:spMkLst>
        </pc:spChg>
        <pc:spChg chg="mod">
          <ac:chgData name="Kay Christian" userId="ca510aa9f89bcda9" providerId="LiveId" clId="{C89BF051-2E84-440C-890A-ADCEEB2AEAFD}" dt="2024-05-19T17:15:08.238" v="962" actId="20577"/>
          <ac:spMkLst>
            <pc:docMk/>
            <pc:sldMk cId="2968020313" sldId="286"/>
            <ac:spMk id="3" creationId="{164DD5A9-1790-0FF8-22F4-F77F5CCBC2D4}"/>
          </ac:spMkLst>
        </pc:spChg>
      </pc:sldChg>
      <pc:sldChg chg="addSp delSp modSp new mod ord setBg">
        <pc:chgData name="Kay Christian" userId="ca510aa9f89bcda9" providerId="LiveId" clId="{C89BF051-2E84-440C-890A-ADCEEB2AEAFD}" dt="2024-05-28T18:56:14.828" v="5316"/>
        <pc:sldMkLst>
          <pc:docMk/>
          <pc:sldMk cId="3048298009" sldId="286"/>
        </pc:sldMkLst>
        <pc:spChg chg="mod">
          <ac:chgData name="Kay Christian" userId="ca510aa9f89bcda9" providerId="LiveId" clId="{C89BF051-2E84-440C-890A-ADCEEB2AEAFD}" dt="2024-05-19T17:30:37.319" v="1198" actId="26606"/>
          <ac:spMkLst>
            <pc:docMk/>
            <pc:sldMk cId="3048298009" sldId="286"/>
            <ac:spMk id="2" creationId="{9BB1EBEC-0C8B-199B-2838-D0B2AE7D0A70}"/>
          </ac:spMkLst>
        </pc:spChg>
        <pc:spChg chg="del mod">
          <ac:chgData name="Kay Christian" userId="ca510aa9f89bcda9" providerId="LiveId" clId="{C89BF051-2E84-440C-890A-ADCEEB2AEAFD}" dt="2024-05-19T17:30:37.319" v="1198" actId="26606"/>
          <ac:spMkLst>
            <pc:docMk/>
            <pc:sldMk cId="3048298009" sldId="286"/>
            <ac:spMk id="3" creationId="{549E054A-2DD7-FF67-8415-483266E5CD7D}"/>
          </ac:spMkLst>
        </pc:spChg>
        <pc:spChg chg="add del">
          <ac:chgData name="Kay Christian" userId="ca510aa9f89bcda9" providerId="LiveId" clId="{C89BF051-2E84-440C-890A-ADCEEB2AEAFD}" dt="2024-05-19T17:30:37.302" v="1197" actId="26606"/>
          <ac:spMkLst>
            <pc:docMk/>
            <pc:sldMk cId="3048298009" sldId="286"/>
            <ac:spMk id="9" creationId="{C0763A76-9F1C-4FC5-82B7-DD475DA461B2}"/>
          </ac:spMkLst>
        </pc:spChg>
        <pc:spChg chg="add">
          <ac:chgData name="Kay Christian" userId="ca510aa9f89bcda9" providerId="LiveId" clId="{C89BF051-2E84-440C-890A-ADCEEB2AEAFD}" dt="2024-05-19T17:30:37.319" v="1198" actId="26606"/>
          <ac:spMkLst>
            <pc:docMk/>
            <pc:sldMk cId="3048298009" sldId="286"/>
            <ac:spMk id="10" creationId="{D3E17859-C5F0-476F-A082-A4CB8841DB24}"/>
          </ac:spMkLst>
        </pc:spChg>
        <pc:spChg chg="add del">
          <ac:chgData name="Kay Christian" userId="ca510aa9f89bcda9" providerId="LiveId" clId="{C89BF051-2E84-440C-890A-ADCEEB2AEAFD}" dt="2024-05-19T17:30:37.302" v="1197" actId="26606"/>
          <ac:spMkLst>
            <pc:docMk/>
            <pc:sldMk cId="3048298009" sldId="286"/>
            <ac:spMk id="11" creationId="{E81BF4F6-F2CF-4984-9D14-D6966D92F99F}"/>
          </ac:spMkLst>
        </pc:spChg>
        <pc:spChg chg="add">
          <ac:chgData name="Kay Christian" userId="ca510aa9f89bcda9" providerId="LiveId" clId="{C89BF051-2E84-440C-890A-ADCEEB2AEAFD}" dt="2024-05-19T17:30:37.319" v="1198" actId="26606"/>
          <ac:spMkLst>
            <pc:docMk/>
            <pc:sldMk cId="3048298009" sldId="286"/>
            <ac:spMk id="12" creationId="{70BEB1E7-2F88-40BC-B73D-42E5B6F80BFC}"/>
          </ac:spMkLst>
        </pc:spChg>
        <pc:spChg chg="add">
          <ac:chgData name="Kay Christian" userId="ca510aa9f89bcda9" providerId="LiveId" clId="{C89BF051-2E84-440C-890A-ADCEEB2AEAFD}" dt="2024-05-19T17:30:37.319" v="1198" actId="26606"/>
          <ac:spMkLst>
            <pc:docMk/>
            <pc:sldMk cId="3048298009" sldId="286"/>
            <ac:spMk id="14" creationId="{A7B99495-F43F-4D80-A44F-2CB4764EB90B}"/>
          </ac:spMkLst>
        </pc:spChg>
        <pc:graphicFrameChg chg="add">
          <ac:chgData name="Kay Christian" userId="ca510aa9f89bcda9" providerId="LiveId" clId="{C89BF051-2E84-440C-890A-ADCEEB2AEAFD}" dt="2024-05-19T17:30:37.319" v="1198" actId="26606"/>
          <ac:graphicFrameMkLst>
            <pc:docMk/>
            <pc:sldMk cId="3048298009" sldId="286"/>
            <ac:graphicFrameMk id="13" creationId="{F895B212-407C-F6AA-AF1F-32122EF93801}"/>
          </ac:graphicFrameMkLst>
        </pc:graphicFrameChg>
        <pc:picChg chg="add del">
          <ac:chgData name="Kay Christian" userId="ca510aa9f89bcda9" providerId="LiveId" clId="{C89BF051-2E84-440C-890A-ADCEEB2AEAFD}" dt="2024-05-19T17:30:37.302" v="1197" actId="26606"/>
          <ac:picMkLst>
            <pc:docMk/>
            <pc:sldMk cId="3048298009" sldId="286"/>
            <ac:picMk id="5" creationId="{E6548178-7E3D-6023-66E6-4A1FFF8DF3CC}"/>
          </ac:picMkLst>
        </pc:picChg>
        <pc:picChg chg="add">
          <ac:chgData name="Kay Christian" userId="ca510aa9f89bcda9" providerId="LiveId" clId="{C89BF051-2E84-440C-890A-ADCEEB2AEAFD}" dt="2024-05-19T17:30:37.319" v="1198" actId="26606"/>
          <ac:picMkLst>
            <pc:docMk/>
            <pc:sldMk cId="3048298009" sldId="286"/>
            <ac:picMk id="6" creationId="{212259B4-874E-F6B4-DDCB-796C4E46C869}"/>
          </ac:picMkLst>
        </pc:picChg>
      </pc:sldChg>
      <pc:sldChg chg="addSp delSp modSp new mod ord setBg modClrScheme chgLayout">
        <pc:chgData name="Kay Christian" userId="ca510aa9f89bcda9" providerId="LiveId" clId="{C89BF051-2E84-440C-890A-ADCEEB2AEAFD}" dt="2024-05-28T18:44:12.239" v="5306"/>
        <pc:sldMkLst>
          <pc:docMk/>
          <pc:sldMk cId="2252469456" sldId="287"/>
        </pc:sldMkLst>
        <pc:spChg chg="del mod ord">
          <ac:chgData name="Kay Christian" userId="ca510aa9f89bcda9" providerId="LiveId" clId="{C89BF051-2E84-440C-890A-ADCEEB2AEAFD}" dt="2024-05-19T17:35:14.183" v="1200" actId="700"/>
          <ac:spMkLst>
            <pc:docMk/>
            <pc:sldMk cId="2252469456" sldId="287"/>
            <ac:spMk id="2" creationId="{42C1B965-46F9-2101-AA5D-BF8F4D5C2C11}"/>
          </ac:spMkLst>
        </pc:spChg>
        <pc:spChg chg="del mod ord">
          <ac:chgData name="Kay Christian" userId="ca510aa9f89bcda9" providerId="LiveId" clId="{C89BF051-2E84-440C-890A-ADCEEB2AEAFD}" dt="2024-05-19T17:35:14.183" v="1200" actId="700"/>
          <ac:spMkLst>
            <pc:docMk/>
            <pc:sldMk cId="2252469456" sldId="287"/>
            <ac:spMk id="3" creationId="{C39C2805-879A-3268-9ED1-FCD246BEC5C8}"/>
          </ac:spMkLst>
        </pc:spChg>
        <pc:spChg chg="del mod ord">
          <ac:chgData name="Kay Christian" userId="ca510aa9f89bcda9" providerId="LiveId" clId="{C89BF051-2E84-440C-890A-ADCEEB2AEAFD}" dt="2024-05-19T17:35:14.183" v="1200" actId="700"/>
          <ac:spMkLst>
            <pc:docMk/>
            <pc:sldMk cId="2252469456" sldId="287"/>
            <ac:spMk id="4" creationId="{81FA9798-EAE1-FD36-3486-672AC6CFAE59}"/>
          </ac:spMkLst>
        </pc:spChg>
        <pc:spChg chg="add del mod ord">
          <ac:chgData name="Kay Christian" userId="ca510aa9f89bcda9" providerId="LiveId" clId="{C89BF051-2E84-440C-890A-ADCEEB2AEAFD}" dt="2024-05-19T17:37:57.003" v="1305" actId="700"/>
          <ac:spMkLst>
            <pc:docMk/>
            <pc:sldMk cId="2252469456" sldId="287"/>
            <ac:spMk id="5" creationId="{978951AC-1693-43E2-828A-767DC3B80D97}"/>
          </ac:spMkLst>
        </pc:spChg>
        <pc:spChg chg="add del mod ord">
          <ac:chgData name="Kay Christian" userId="ca510aa9f89bcda9" providerId="LiveId" clId="{C89BF051-2E84-440C-890A-ADCEEB2AEAFD}" dt="2024-05-19T17:37:34.718" v="1303"/>
          <ac:spMkLst>
            <pc:docMk/>
            <pc:sldMk cId="2252469456" sldId="287"/>
            <ac:spMk id="6" creationId="{C1737987-D789-2532-7D64-CF793E6BD7D2}"/>
          </ac:spMkLst>
        </pc:spChg>
        <pc:spChg chg="add mod ord">
          <ac:chgData name="Kay Christian" userId="ca510aa9f89bcda9" providerId="LiveId" clId="{C89BF051-2E84-440C-890A-ADCEEB2AEAFD}" dt="2024-05-19T17:38:52.845" v="1314" actId="26606"/>
          <ac:spMkLst>
            <pc:docMk/>
            <pc:sldMk cId="2252469456" sldId="287"/>
            <ac:spMk id="7" creationId="{938B77B4-9E94-F2E4-1D36-0AC42E5DBD5A}"/>
          </ac:spMkLst>
        </pc:spChg>
        <pc:spChg chg="add del">
          <ac:chgData name="Kay Christian" userId="ca510aa9f89bcda9" providerId="LiveId" clId="{C89BF051-2E84-440C-890A-ADCEEB2AEAFD}" dt="2024-05-19T17:38:52.845" v="1314" actId="26606"/>
          <ac:spMkLst>
            <pc:docMk/>
            <pc:sldMk cId="2252469456" sldId="287"/>
            <ac:spMk id="1031" creationId="{743AA782-23D1-4521-8CAD-47662984AA08}"/>
          </ac:spMkLst>
        </pc:spChg>
        <pc:spChg chg="add del">
          <ac:chgData name="Kay Christian" userId="ca510aa9f89bcda9" providerId="LiveId" clId="{C89BF051-2E84-440C-890A-ADCEEB2AEAFD}" dt="2024-05-19T17:38:52.845" v="1314" actId="26606"/>
          <ac:spMkLst>
            <pc:docMk/>
            <pc:sldMk cId="2252469456" sldId="287"/>
            <ac:spMk id="1033" creationId="{650D18FE-0824-4A46-B22C-A86B52E5780A}"/>
          </ac:spMkLst>
        </pc:spChg>
        <pc:spChg chg="add del">
          <ac:chgData name="Kay Christian" userId="ca510aa9f89bcda9" providerId="LiveId" clId="{C89BF051-2E84-440C-890A-ADCEEB2AEAFD}" dt="2024-05-19T17:38:44.043" v="1310" actId="26606"/>
          <ac:spMkLst>
            <pc:docMk/>
            <pc:sldMk cId="2252469456" sldId="287"/>
            <ac:spMk id="1038" creationId="{45D37F4E-DDB4-456B-97E0-9937730A039F}"/>
          </ac:spMkLst>
        </pc:spChg>
        <pc:spChg chg="add del">
          <ac:chgData name="Kay Christian" userId="ca510aa9f89bcda9" providerId="LiveId" clId="{C89BF051-2E84-440C-890A-ADCEEB2AEAFD}" dt="2024-05-19T17:38:44.043" v="1310" actId="26606"/>
          <ac:spMkLst>
            <pc:docMk/>
            <pc:sldMk cId="2252469456" sldId="287"/>
            <ac:spMk id="1040" creationId="{B2DD41CD-8F47-4F56-AD12-4E2FF7696987}"/>
          </ac:spMkLst>
        </pc:spChg>
        <pc:spChg chg="add del">
          <ac:chgData name="Kay Christian" userId="ca510aa9f89bcda9" providerId="LiveId" clId="{C89BF051-2E84-440C-890A-ADCEEB2AEAFD}" dt="2024-05-19T17:38:48.210" v="1312" actId="26606"/>
          <ac:spMkLst>
            <pc:docMk/>
            <pc:sldMk cId="2252469456" sldId="287"/>
            <ac:spMk id="1042" creationId="{743AA782-23D1-4521-8CAD-47662984AA08}"/>
          </ac:spMkLst>
        </pc:spChg>
        <pc:spChg chg="add del">
          <ac:chgData name="Kay Christian" userId="ca510aa9f89bcda9" providerId="LiveId" clId="{C89BF051-2E84-440C-890A-ADCEEB2AEAFD}" dt="2024-05-19T17:38:48.210" v="1312" actId="26606"/>
          <ac:spMkLst>
            <pc:docMk/>
            <pc:sldMk cId="2252469456" sldId="287"/>
            <ac:spMk id="1043" creationId="{71877DBC-BB60-40F0-AC93-2ACDBAAE60CE}"/>
          </ac:spMkLst>
        </pc:spChg>
        <pc:spChg chg="add del">
          <ac:chgData name="Kay Christian" userId="ca510aa9f89bcda9" providerId="LiveId" clId="{C89BF051-2E84-440C-890A-ADCEEB2AEAFD}" dt="2024-05-19T17:38:52.845" v="1314" actId="26606"/>
          <ac:spMkLst>
            <pc:docMk/>
            <pc:sldMk cId="2252469456" sldId="287"/>
            <ac:spMk id="1045" creationId="{743AA782-23D1-4521-8CAD-47662984AA08}"/>
          </ac:spMkLst>
        </pc:spChg>
        <pc:spChg chg="add del">
          <ac:chgData name="Kay Christian" userId="ca510aa9f89bcda9" providerId="LiveId" clId="{C89BF051-2E84-440C-890A-ADCEEB2AEAFD}" dt="2024-05-19T17:38:52.845" v="1314" actId="26606"/>
          <ac:spMkLst>
            <pc:docMk/>
            <pc:sldMk cId="2252469456" sldId="287"/>
            <ac:spMk id="1046" creationId="{650D18FE-0824-4A46-B22C-A86B52E5780A}"/>
          </ac:spMkLst>
        </pc:spChg>
        <pc:picChg chg="add mod ord">
          <ac:chgData name="Kay Christian" userId="ca510aa9f89bcda9" providerId="LiveId" clId="{C89BF051-2E84-440C-890A-ADCEEB2AEAFD}" dt="2024-05-19T17:38:44.043" v="1310" actId="26606"/>
          <ac:picMkLst>
            <pc:docMk/>
            <pc:sldMk cId="2252469456" sldId="287"/>
            <ac:picMk id="1026" creationId="{821EA898-7F9C-0FBD-A6C4-DDD1C9E9F356}"/>
          </ac:picMkLst>
        </pc:picChg>
      </pc:sldChg>
      <pc:sldChg chg="addSp delSp modSp new mod setBg">
        <pc:chgData name="Kay Christian" userId="ca510aa9f89bcda9" providerId="LiveId" clId="{C89BF051-2E84-440C-890A-ADCEEB2AEAFD}" dt="2024-05-29T18:43:25.431" v="5410" actId="27636"/>
        <pc:sldMkLst>
          <pc:docMk/>
          <pc:sldMk cId="2958707572" sldId="288"/>
        </pc:sldMkLst>
        <pc:spChg chg="mod">
          <ac:chgData name="Kay Christian" userId="ca510aa9f89bcda9" providerId="LiveId" clId="{C89BF051-2E84-440C-890A-ADCEEB2AEAFD}" dt="2024-05-19T17:51:01.229" v="1787" actId="26606"/>
          <ac:spMkLst>
            <pc:docMk/>
            <pc:sldMk cId="2958707572" sldId="288"/>
            <ac:spMk id="2" creationId="{6D8E6C84-E3B1-F1EF-D510-BE6C51C7C2D1}"/>
          </ac:spMkLst>
        </pc:spChg>
        <pc:spChg chg="mod">
          <ac:chgData name="Kay Christian" userId="ca510aa9f89bcda9" providerId="LiveId" clId="{C89BF051-2E84-440C-890A-ADCEEB2AEAFD}" dt="2024-05-29T18:43:25.431" v="5410" actId="27636"/>
          <ac:spMkLst>
            <pc:docMk/>
            <pc:sldMk cId="2958707572" sldId="288"/>
            <ac:spMk id="3" creationId="{F3B255C0-0998-341F-AB94-9AC54038BA1A}"/>
          </ac:spMkLst>
        </pc:spChg>
        <pc:spChg chg="add del">
          <ac:chgData name="Kay Christian" userId="ca510aa9f89bcda9" providerId="LiveId" clId="{C89BF051-2E84-440C-890A-ADCEEB2AEAFD}" dt="2024-05-19T17:50:29.668" v="1779" actId="26606"/>
          <ac:spMkLst>
            <pc:docMk/>
            <pc:sldMk cId="2958707572" sldId="288"/>
            <ac:spMk id="8" creationId="{777A147A-9ED8-46B4-8660-1B3C2AA880B5}"/>
          </ac:spMkLst>
        </pc:spChg>
        <pc:spChg chg="add del">
          <ac:chgData name="Kay Christian" userId="ca510aa9f89bcda9" providerId="LiveId" clId="{C89BF051-2E84-440C-890A-ADCEEB2AEAFD}" dt="2024-05-19T17:50:21.864" v="1775" actId="26606"/>
          <ac:spMkLst>
            <pc:docMk/>
            <pc:sldMk cId="2958707572" sldId="288"/>
            <ac:spMk id="9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19T17:50:29.668" v="1779" actId="26606"/>
          <ac:spMkLst>
            <pc:docMk/>
            <pc:sldMk cId="2958707572" sldId="288"/>
            <ac:spMk id="10" creationId="{5D6C15A0-C087-4593-8414-2B4EC1CDC3DE}"/>
          </ac:spMkLst>
        </pc:spChg>
        <pc:spChg chg="add del">
          <ac:chgData name="Kay Christian" userId="ca510aa9f89bcda9" providerId="LiveId" clId="{C89BF051-2E84-440C-890A-ADCEEB2AEAFD}" dt="2024-05-19T17:50:21.864" v="1775" actId="26606"/>
          <ac:spMkLst>
            <pc:docMk/>
            <pc:sldMk cId="2958707572" sldId="288"/>
            <ac:spMk id="11" creationId="{E81BF4F6-F2CF-4984-9D14-D6966D92F99F}"/>
          </ac:spMkLst>
        </pc:spChg>
        <pc:spChg chg="add del">
          <ac:chgData name="Kay Christian" userId="ca510aa9f89bcda9" providerId="LiveId" clId="{C89BF051-2E84-440C-890A-ADCEEB2AEAFD}" dt="2024-05-19T17:50:32.382" v="1781" actId="26606"/>
          <ac:spMkLst>
            <pc:docMk/>
            <pc:sldMk cId="2958707572" sldId="288"/>
            <ac:spMk id="12" creationId="{3ECBE1F1-D69B-4AFA-ABD5-8E41720EF6DE}"/>
          </ac:spMkLst>
        </pc:spChg>
        <pc:spChg chg="add del">
          <ac:chgData name="Kay Christian" userId="ca510aa9f89bcda9" providerId="LiveId" clId="{C89BF051-2E84-440C-890A-ADCEEB2AEAFD}" dt="2024-05-19T17:50:24.282" v="1777" actId="26606"/>
          <ac:spMkLst>
            <pc:docMk/>
            <pc:sldMk cId="2958707572" sldId="288"/>
            <ac:spMk id="13" creationId="{9F7D5CDA-D291-4307-BF55-1381FED29634}"/>
          </ac:spMkLst>
        </pc:spChg>
        <pc:spChg chg="add del">
          <ac:chgData name="Kay Christian" userId="ca510aa9f89bcda9" providerId="LiveId" clId="{C89BF051-2E84-440C-890A-ADCEEB2AEAFD}" dt="2024-05-19T17:50:32.382" v="1781" actId="26606"/>
          <ac:spMkLst>
            <pc:docMk/>
            <pc:sldMk cId="2958707572" sldId="288"/>
            <ac:spMk id="16" creationId="{603A6265-E10C-4B85-9C20-E75FCAF9CC63}"/>
          </ac:spMkLst>
        </pc:spChg>
        <pc:spChg chg="add del">
          <ac:chgData name="Kay Christian" userId="ca510aa9f89bcda9" providerId="LiveId" clId="{C89BF051-2E84-440C-890A-ADCEEB2AEAFD}" dt="2024-05-19T17:50:38.053" v="1783" actId="26606"/>
          <ac:spMkLst>
            <pc:docMk/>
            <pc:sldMk cId="2958707572" sldId="288"/>
            <ac:spMk id="18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19T17:50:38.053" v="1783" actId="26606"/>
          <ac:spMkLst>
            <pc:docMk/>
            <pc:sldMk cId="2958707572" sldId="288"/>
            <ac:spMk id="19" creationId="{E81BF4F6-F2CF-4984-9D14-D6966D92F99F}"/>
          </ac:spMkLst>
        </pc:spChg>
        <pc:spChg chg="add del">
          <ac:chgData name="Kay Christian" userId="ca510aa9f89bcda9" providerId="LiveId" clId="{C89BF051-2E84-440C-890A-ADCEEB2AEAFD}" dt="2024-05-19T17:51:01.229" v="1787" actId="26606"/>
          <ac:spMkLst>
            <pc:docMk/>
            <pc:sldMk cId="2958707572" sldId="288"/>
            <ac:spMk id="22" creationId="{9F7D5CDA-D291-4307-BF55-1381FED29634}"/>
          </ac:spMkLst>
        </pc:spChg>
        <pc:spChg chg="add">
          <ac:chgData name="Kay Christian" userId="ca510aa9f89bcda9" providerId="LiveId" clId="{C89BF051-2E84-440C-890A-ADCEEB2AEAFD}" dt="2024-05-19T17:51:01.229" v="1787" actId="26606"/>
          <ac:spMkLst>
            <pc:docMk/>
            <pc:sldMk cId="2958707572" sldId="288"/>
            <ac:spMk id="28" creationId="{4F7EBAE4-9945-4473-9E34-B2C66EA0F03D}"/>
          </ac:spMkLst>
        </pc:spChg>
        <pc:spChg chg="add">
          <ac:chgData name="Kay Christian" userId="ca510aa9f89bcda9" providerId="LiveId" clId="{C89BF051-2E84-440C-890A-ADCEEB2AEAFD}" dt="2024-05-19T17:51:01.229" v="1787" actId="26606"/>
          <ac:spMkLst>
            <pc:docMk/>
            <pc:sldMk cId="2958707572" sldId="288"/>
            <ac:spMk id="30" creationId="{70BEB1E7-2F88-40BC-B73D-42E5B6F80BFC}"/>
          </ac:spMkLst>
        </pc:spChg>
        <pc:spChg chg="add">
          <ac:chgData name="Kay Christian" userId="ca510aa9f89bcda9" providerId="LiveId" clId="{C89BF051-2E84-440C-890A-ADCEEB2AEAFD}" dt="2024-05-19T17:51:01.229" v="1787" actId="26606"/>
          <ac:spMkLst>
            <pc:docMk/>
            <pc:sldMk cId="2958707572" sldId="288"/>
            <ac:spMk id="32" creationId="{A7B99495-F43F-4D80-A44F-2CB4764EB90B}"/>
          </ac:spMkLst>
        </pc:spChg>
        <pc:picChg chg="add del">
          <ac:chgData name="Kay Christian" userId="ca510aa9f89bcda9" providerId="LiveId" clId="{C89BF051-2E84-440C-890A-ADCEEB2AEAFD}" dt="2024-05-19T17:50:21.864" v="1775" actId="26606"/>
          <ac:picMkLst>
            <pc:docMk/>
            <pc:sldMk cId="2958707572" sldId="288"/>
            <ac:picMk id="5" creationId="{F452A9CD-11A5-A993-855B-F5AFF16C17A3}"/>
          </ac:picMkLst>
        </pc:picChg>
        <pc:picChg chg="add del">
          <ac:chgData name="Kay Christian" userId="ca510aa9f89bcda9" providerId="LiveId" clId="{C89BF051-2E84-440C-890A-ADCEEB2AEAFD}" dt="2024-05-19T17:50:24.282" v="1777" actId="26606"/>
          <ac:picMkLst>
            <pc:docMk/>
            <pc:sldMk cId="2958707572" sldId="288"/>
            <ac:picMk id="14" creationId="{426F4916-4E23-6925-7654-5055BF9BC39C}"/>
          </ac:picMkLst>
        </pc:picChg>
        <pc:picChg chg="add del">
          <ac:chgData name="Kay Christian" userId="ca510aa9f89bcda9" providerId="LiveId" clId="{C89BF051-2E84-440C-890A-ADCEEB2AEAFD}" dt="2024-05-19T17:50:32.382" v="1781" actId="26606"/>
          <ac:picMkLst>
            <pc:docMk/>
            <pc:sldMk cId="2958707572" sldId="288"/>
            <ac:picMk id="15" creationId="{2CB17142-C323-6AC6-E246-3D4A59834D82}"/>
          </ac:picMkLst>
        </pc:picChg>
        <pc:picChg chg="add del">
          <ac:chgData name="Kay Christian" userId="ca510aa9f89bcda9" providerId="LiveId" clId="{C89BF051-2E84-440C-890A-ADCEEB2AEAFD}" dt="2024-05-19T17:50:38.053" v="1783" actId="26606"/>
          <ac:picMkLst>
            <pc:docMk/>
            <pc:sldMk cId="2958707572" sldId="288"/>
            <ac:picMk id="20" creationId="{F452A9CD-11A5-A993-855B-F5AFF16C17A3}"/>
          </ac:picMkLst>
        </pc:picChg>
        <pc:picChg chg="add mod">
          <ac:chgData name="Kay Christian" userId="ca510aa9f89bcda9" providerId="LiveId" clId="{C89BF051-2E84-440C-890A-ADCEEB2AEAFD}" dt="2024-05-19T17:51:22.368" v="1790" actId="14100"/>
          <ac:picMkLst>
            <pc:docMk/>
            <pc:sldMk cId="2958707572" sldId="288"/>
            <ac:picMk id="23" creationId="{426F4916-4E23-6925-7654-5055BF9BC39C}"/>
          </ac:picMkLst>
        </pc:picChg>
      </pc:sldChg>
      <pc:sldChg chg="addSp delSp modSp new mod ord setBg">
        <pc:chgData name="Kay Christian" userId="ca510aa9f89bcda9" providerId="LiveId" clId="{C89BF051-2E84-440C-890A-ADCEEB2AEAFD}" dt="2024-05-28T18:51:58.971" v="5311"/>
        <pc:sldMkLst>
          <pc:docMk/>
          <pc:sldMk cId="3485334965" sldId="289"/>
        </pc:sldMkLst>
        <pc:spChg chg="mod">
          <ac:chgData name="Kay Christian" userId="ca510aa9f89bcda9" providerId="LiveId" clId="{C89BF051-2E84-440C-890A-ADCEEB2AEAFD}" dt="2024-05-19T17:49:48.256" v="1772" actId="26606"/>
          <ac:spMkLst>
            <pc:docMk/>
            <pc:sldMk cId="3485334965" sldId="289"/>
            <ac:spMk id="2" creationId="{63B69F3E-99FF-B682-91B8-4650DF4BBA89}"/>
          </ac:spMkLst>
        </pc:spChg>
        <pc:spChg chg="add del mod">
          <ac:chgData name="Kay Christian" userId="ca510aa9f89bcda9" providerId="LiveId" clId="{C89BF051-2E84-440C-890A-ADCEEB2AEAFD}" dt="2024-05-19T17:49:20.197" v="1770" actId="26606"/>
          <ac:spMkLst>
            <pc:docMk/>
            <pc:sldMk cId="3485334965" sldId="289"/>
            <ac:spMk id="3" creationId="{A7307753-D6DB-EAB5-6E99-7572292A51F5}"/>
          </ac:spMkLst>
        </pc:spChg>
        <pc:spChg chg="add del">
          <ac:chgData name="Kay Christian" userId="ca510aa9f89bcda9" providerId="LiveId" clId="{C89BF051-2E84-440C-890A-ADCEEB2AEAFD}" dt="2024-05-19T17:49:01.759" v="1761" actId="26606"/>
          <ac:spMkLst>
            <pc:docMk/>
            <pc:sldMk cId="3485334965" sldId="289"/>
            <ac:spMk id="9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19T17:49:13.094" v="1767" actId="26606"/>
          <ac:spMkLst>
            <pc:docMk/>
            <pc:sldMk cId="3485334965" sldId="289"/>
            <ac:spMk id="10" creationId="{4F7EBAE4-9945-4473-9E34-B2C66EA0F03D}"/>
          </ac:spMkLst>
        </pc:spChg>
        <pc:spChg chg="add del">
          <ac:chgData name="Kay Christian" userId="ca510aa9f89bcda9" providerId="LiveId" clId="{C89BF051-2E84-440C-890A-ADCEEB2AEAFD}" dt="2024-05-19T17:49:01.759" v="1761" actId="26606"/>
          <ac:spMkLst>
            <pc:docMk/>
            <pc:sldMk cId="3485334965" sldId="289"/>
            <ac:spMk id="11" creationId="{E81BF4F6-F2CF-4984-9D14-D6966D92F99F}"/>
          </ac:spMkLst>
        </pc:spChg>
        <pc:spChg chg="add del">
          <ac:chgData name="Kay Christian" userId="ca510aa9f89bcda9" providerId="LiveId" clId="{C89BF051-2E84-440C-890A-ADCEEB2AEAFD}" dt="2024-05-19T17:49:13.094" v="1767" actId="26606"/>
          <ac:spMkLst>
            <pc:docMk/>
            <pc:sldMk cId="3485334965" sldId="289"/>
            <ac:spMk id="12" creationId="{70BEB1E7-2F88-40BC-B73D-42E5B6F80BFC}"/>
          </ac:spMkLst>
        </pc:spChg>
        <pc:spChg chg="add del">
          <ac:chgData name="Kay Christian" userId="ca510aa9f89bcda9" providerId="LiveId" clId="{C89BF051-2E84-440C-890A-ADCEEB2AEAFD}" dt="2024-05-19T17:49:20.181" v="1769" actId="26606"/>
          <ac:spMkLst>
            <pc:docMk/>
            <pc:sldMk cId="3485334965" sldId="289"/>
            <ac:spMk id="13" creationId="{20344094-430A-400B-804B-910E696A1A90}"/>
          </ac:spMkLst>
        </pc:spChg>
        <pc:spChg chg="add del">
          <ac:chgData name="Kay Christian" userId="ca510aa9f89bcda9" providerId="LiveId" clId="{C89BF051-2E84-440C-890A-ADCEEB2AEAFD}" dt="2024-05-19T17:49:04.541" v="1763" actId="26606"/>
          <ac:spMkLst>
            <pc:docMk/>
            <pc:sldMk cId="3485334965" sldId="289"/>
            <ac:spMk id="14" creationId="{5C8908E2-EE49-44D2-9428-A28D2312A8D5}"/>
          </ac:spMkLst>
        </pc:spChg>
        <pc:spChg chg="add del">
          <ac:chgData name="Kay Christian" userId="ca510aa9f89bcda9" providerId="LiveId" clId="{C89BF051-2E84-440C-890A-ADCEEB2AEAFD}" dt="2024-05-19T17:49:04.541" v="1763" actId="26606"/>
          <ac:spMkLst>
            <pc:docMk/>
            <pc:sldMk cId="3485334965" sldId="289"/>
            <ac:spMk id="15" creationId="{7449A6C7-D15F-4AA5-BFA5-71A404B47016}"/>
          </ac:spMkLst>
        </pc:spChg>
        <pc:spChg chg="add del">
          <ac:chgData name="Kay Christian" userId="ca510aa9f89bcda9" providerId="LiveId" clId="{C89BF051-2E84-440C-890A-ADCEEB2AEAFD}" dt="2024-05-19T17:49:04.541" v="1763" actId="26606"/>
          <ac:spMkLst>
            <pc:docMk/>
            <pc:sldMk cId="3485334965" sldId="289"/>
            <ac:spMk id="17" creationId="{ED888B23-07FA-482A-96DF-47E31AF1A603}"/>
          </ac:spMkLst>
        </pc:spChg>
        <pc:spChg chg="add del">
          <ac:chgData name="Kay Christian" userId="ca510aa9f89bcda9" providerId="LiveId" clId="{C89BF051-2E84-440C-890A-ADCEEB2AEAFD}" dt="2024-05-19T17:49:08.403" v="1765" actId="26606"/>
          <ac:spMkLst>
            <pc:docMk/>
            <pc:sldMk cId="3485334965" sldId="289"/>
            <ac:spMk id="20" creationId="{2E442304-DDBD-4F7B-8017-36BCC863FB40}"/>
          </ac:spMkLst>
        </pc:spChg>
        <pc:spChg chg="add del">
          <ac:chgData name="Kay Christian" userId="ca510aa9f89bcda9" providerId="LiveId" clId="{C89BF051-2E84-440C-890A-ADCEEB2AEAFD}" dt="2024-05-19T17:49:08.403" v="1765" actId="26606"/>
          <ac:spMkLst>
            <pc:docMk/>
            <pc:sldMk cId="3485334965" sldId="289"/>
            <ac:spMk id="21" creationId="{5E107275-3853-46FD-A241-DE4355A42675}"/>
          </ac:spMkLst>
        </pc:spChg>
        <pc:spChg chg="add del">
          <ac:chgData name="Kay Christian" userId="ca510aa9f89bcda9" providerId="LiveId" clId="{C89BF051-2E84-440C-890A-ADCEEB2AEAFD}" dt="2024-05-19T17:49:13.094" v="1767" actId="26606"/>
          <ac:spMkLst>
            <pc:docMk/>
            <pc:sldMk cId="3485334965" sldId="289"/>
            <ac:spMk id="24" creationId="{A7B99495-F43F-4D80-A44F-2CB4764EB90B}"/>
          </ac:spMkLst>
        </pc:spChg>
        <pc:spChg chg="add del">
          <ac:chgData name="Kay Christian" userId="ca510aa9f89bcda9" providerId="LiveId" clId="{C89BF051-2E84-440C-890A-ADCEEB2AEAFD}" dt="2024-05-19T17:49:20.181" v="1769" actId="26606"/>
          <ac:spMkLst>
            <pc:docMk/>
            <pc:sldMk cId="3485334965" sldId="289"/>
            <ac:spMk id="27" creationId="{C5278130-DFE0-457B-8698-88DF69019DDE}"/>
          </ac:spMkLst>
        </pc:spChg>
        <pc:spChg chg="add del">
          <ac:chgData name="Kay Christian" userId="ca510aa9f89bcda9" providerId="LiveId" clId="{C89BF051-2E84-440C-890A-ADCEEB2AEAFD}" dt="2024-05-19T17:49:20.181" v="1769" actId="26606"/>
          <ac:spMkLst>
            <pc:docMk/>
            <pc:sldMk cId="3485334965" sldId="289"/>
            <ac:spMk id="28" creationId="{2F99531B-1681-4D6E-BECB-18325B33A618}"/>
          </ac:spMkLst>
        </pc:spChg>
        <pc:spChg chg="add del">
          <ac:chgData name="Kay Christian" userId="ca510aa9f89bcda9" providerId="LiveId" clId="{C89BF051-2E84-440C-890A-ADCEEB2AEAFD}" dt="2024-05-19T17:49:20.181" v="1769" actId="26606"/>
          <ac:spMkLst>
            <pc:docMk/>
            <pc:sldMk cId="3485334965" sldId="289"/>
            <ac:spMk id="29" creationId="{453C67DF-7782-4E57-AB9B-F1B4811AD8FE}"/>
          </ac:spMkLst>
        </pc:spChg>
        <pc:spChg chg="add del">
          <ac:chgData name="Kay Christian" userId="ca510aa9f89bcda9" providerId="LiveId" clId="{C89BF051-2E84-440C-890A-ADCEEB2AEAFD}" dt="2024-05-19T17:49:48.256" v="1772" actId="26606"/>
          <ac:spMkLst>
            <pc:docMk/>
            <pc:sldMk cId="3485334965" sldId="289"/>
            <ac:spMk id="33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19T17:49:48.256" v="1772" actId="26606"/>
          <ac:spMkLst>
            <pc:docMk/>
            <pc:sldMk cId="3485334965" sldId="289"/>
            <ac:spMk id="34" creationId="{E81BF4F6-F2CF-4984-9D14-D6966D92F99F}"/>
          </ac:spMkLst>
        </pc:spChg>
        <pc:spChg chg="add mod">
          <ac:chgData name="Kay Christian" userId="ca510aa9f89bcda9" providerId="LiveId" clId="{C89BF051-2E84-440C-890A-ADCEEB2AEAFD}" dt="2024-05-19T17:49:56.957" v="1773" actId="255"/>
          <ac:spMkLst>
            <pc:docMk/>
            <pc:sldMk cId="3485334965" sldId="289"/>
            <ac:spMk id="35" creationId="{A7307753-D6DB-EAB5-6E99-7572292A51F5}"/>
          </ac:spMkLst>
        </pc:spChg>
        <pc:spChg chg="add">
          <ac:chgData name="Kay Christian" userId="ca510aa9f89bcda9" providerId="LiveId" clId="{C89BF051-2E84-440C-890A-ADCEEB2AEAFD}" dt="2024-05-19T17:49:48.256" v="1772" actId="26606"/>
          <ac:spMkLst>
            <pc:docMk/>
            <pc:sldMk cId="3485334965" sldId="289"/>
            <ac:spMk id="41" creationId="{743AA782-23D1-4521-8CAD-47662984AA08}"/>
          </ac:spMkLst>
        </pc:spChg>
        <pc:spChg chg="add">
          <ac:chgData name="Kay Christian" userId="ca510aa9f89bcda9" providerId="LiveId" clId="{C89BF051-2E84-440C-890A-ADCEEB2AEAFD}" dt="2024-05-19T17:49:48.256" v="1772" actId="26606"/>
          <ac:spMkLst>
            <pc:docMk/>
            <pc:sldMk cId="3485334965" sldId="289"/>
            <ac:spMk id="43" creationId="{71877DBC-BB60-40F0-AC93-2ACDBAAE60CE}"/>
          </ac:spMkLst>
        </pc:spChg>
        <pc:grpChg chg="add del">
          <ac:chgData name="Kay Christian" userId="ca510aa9f89bcda9" providerId="LiveId" clId="{C89BF051-2E84-440C-890A-ADCEEB2AEAFD}" dt="2024-05-19T17:49:04.541" v="1763" actId="26606"/>
          <ac:grpSpMkLst>
            <pc:docMk/>
            <pc:sldMk cId="3485334965" sldId="289"/>
            <ac:grpSpMk id="16" creationId="{05314994-6337-4875-8CF5-652CAFE8342C}"/>
          </ac:grpSpMkLst>
        </pc:grpChg>
        <pc:graphicFrameChg chg="add del">
          <ac:chgData name="Kay Christian" userId="ca510aa9f89bcda9" providerId="LiveId" clId="{C89BF051-2E84-440C-890A-ADCEEB2AEAFD}" dt="2024-05-19T17:49:04.541" v="1763" actId="26606"/>
          <ac:graphicFrameMkLst>
            <pc:docMk/>
            <pc:sldMk cId="3485334965" sldId="289"/>
            <ac:graphicFrameMk id="18" creationId="{B55C9343-6B34-ECC0-D6AE-B9EE54DF5572}"/>
          </ac:graphicFrameMkLst>
        </pc:graphicFrameChg>
        <pc:graphicFrameChg chg="add del">
          <ac:chgData name="Kay Christian" userId="ca510aa9f89bcda9" providerId="LiveId" clId="{C89BF051-2E84-440C-890A-ADCEEB2AEAFD}" dt="2024-05-19T17:49:08.403" v="1765" actId="26606"/>
          <ac:graphicFrameMkLst>
            <pc:docMk/>
            <pc:sldMk cId="3485334965" sldId="289"/>
            <ac:graphicFrameMk id="22" creationId="{7A06DE3F-A741-E60F-785B-F930BFB8C249}"/>
          </ac:graphicFrameMkLst>
        </pc:graphicFrameChg>
        <pc:graphicFrameChg chg="add del">
          <ac:chgData name="Kay Christian" userId="ca510aa9f89bcda9" providerId="LiveId" clId="{C89BF051-2E84-440C-890A-ADCEEB2AEAFD}" dt="2024-05-19T17:49:13.094" v="1767" actId="26606"/>
          <ac:graphicFrameMkLst>
            <pc:docMk/>
            <pc:sldMk cId="3485334965" sldId="289"/>
            <ac:graphicFrameMk id="25" creationId="{D41FC9CA-BA87-BDFC-50F8-64B47899FAA2}"/>
          </ac:graphicFrameMkLst>
        </pc:graphicFrameChg>
        <pc:graphicFrameChg chg="add del">
          <ac:chgData name="Kay Christian" userId="ca510aa9f89bcda9" providerId="LiveId" clId="{C89BF051-2E84-440C-890A-ADCEEB2AEAFD}" dt="2024-05-19T17:49:20.181" v="1769" actId="26606"/>
          <ac:graphicFrameMkLst>
            <pc:docMk/>
            <pc:sldMk cId="3485334965" sldId="289"/>
            <ac:graphicFrameMk id="31" creationId="{951D5E15-8365-BACF-F104-BC1386E629EF}"/>
          </ac:graphicFrameMkLst>
        </pc:graphicFrameChg>
        <pc:picChg chg="add del">
          <ac:chgData name="Kay Christian" userId="ca510aa9f89bcda9" providerId="LiveId" clId="{C89BF051-2E84-440C-890A-ADCEEB2AEAFD}" dt="2024-05-19T17:49:01.759" v="1761" actId="26606"/>
          <ac:picMkLst>
            <pc:docMk/>
            <pc:sldMk cId="3485334965" sldId="289"/>
            <ac:picMk id="5" creationId="{98978F95-B646-FC61-12B6-8D07B0982CDE}"/>
          </ac:picMkLst>
        </pc:picChg>
        <pc:picChg chg="add del">
          <ac:chgData name="Kay Christian" userId="ca510aa9f89bcda9" providerId="LiveId" clId="{C89BF051-2E84-440C-890A-ADCEEB2AEAFD}" dt="2024-05-19T17:49:13.094" v="1767" actId="26606"/>
          <ac:picMkLst>
            <pc:docMk/>
            <pc:sldMk cId="3485334965" sldId="289"/>
            <ac:picMk id="6" creationId="{ED758907-5D2C-206A-4132-0B5E9B967650}"/>
          </ac:picMkLst>
        </pc:picChg>
        <pc:picChg chg="add mod">
          <ac:chgData name="Kay Christian" userId="ca510aa9f89bcda9" providerId="LiveId" clId="{C89BF051-2E84-440C-890A-ADCEEB2AEAFD}" dt="2024-05-19T17:49:48.256" v="1772" actId="26606"/>
          <ac:picMkLst>
            <pc:docMk/>
            <pc:sldMk cId="3485334965" sldId="289"/>
            <ac:picMk id="36" creationId="{98978F95-B646-FC61-12B6-8D07B0982CDE}"/>
          </ac:picMkLst>
        </pc:picChg>
        <pc:cxnChg chg="add del">
          <ac:chgData name="Kay Christian" userId="ca510aa9f89bcda9" providerId="LiveId" clId="{C89BF051-2E84-440C-890A-ADCEEB2AEAFD}" dt="2024-05-19T17:49:20.181" v="1769" actId="26606"/>
          <ac:cxnSpMkLst>
            <pc:docMk/>
            <pc:sldMk cId="3485334965" sldId="289"/>
            <ac:cxnSpMk id="19" creationId="{2DBECAA5-1F2D-470D-875C-8F2C2CA3E54B}"/>
          </ac:cxnSpMkLst>
        </pc:cxnChg>
        <pc:cxnChg chg="add del">
          <ac:chgData name="Kay Christian" userId="ca510aa9f89bcda9" providerId="LiveId" clId="{C89BF051-2E84-440C-890A-ADCEEB2AEAFD}" dt="2024-05-19T17:49:20.181" v="1769" actId="26606"/>
          <ac:cxnSpMkLst>
            <pc:docMk/>
            <pc:sldMk cId="3485334965" sldId="289"/>
            <ac:cxnSpMk id="30" creationId="{B03A5AE3-BD30-455C-842B-7626C8BEF097}"/>
          </ac:cxnSpMkLst>
        </pc:cxnChg>
      </pc:sldChg>
      <pc:sldChg chg="addSp delSp modSp new mod ord setBg">
        <pc:chgData name="Kay Christian" userId="ca510aa9f89bcda9" providerId="LiveId" clId="{C89BF051-2E84-440C-890A-ADCEEB2AEAFD}" dt="2024-05-30T17:48:24.085" v="5510"/>
        <pc:sldMkLst>
          <pc:docMk/>
          <pc:sldMk cId="1673694334" sldId="290"/>
        </pc:sldMkLst>
        <pc:spChg chg="mod">
          <ac:chgData name="Kay Christian" userId="ca510aa9f89bcda9" providerId="LiveId" clId="{C89BF051-2E84-440C-890A-ADCEEB2AEAFD}" dt="2024-05-19T18:05:42.236" v="2218" actId="1076"/>
          <ac:spMkLst>
            <pc:docMk/>
            <pc:sldMk cId="1673694334" sldId="290"/>
            <ac:spMk id="2" creationId="{C659700B-1B3D-01E0-48EC-521D3ED235A7}"/>
          </ac:spMkLst>
        </pc:spChg>
        <pc:spChg chg="add del mod">
          <ac:chgData name="Kay Christian" userId="ca510aa9f89bcda9" providerId="LiveId" clId="{C89BF051-2E84-440C-890A-ADCEEB2AEAFD}" dt="2024-05-19T18:04:52.440" v="2214" actId="26606"/>
          <ac:spMkLst>
            <pc:docMk/>
            <pc:sldMk cId="1673694334" sldId="290"/>
            <ac:spMk id="3" creationId="{B3E305A3-A06F-7FD4-45EB-56C06C9BE801}"/>
          </ac:spMkLst>
        </pc:spChg>
        <pc:spChg chg="add del">
          <ac:chgData name="Kay Christian" userId="ca510aa9f89bcda9" providerId="LiveId" clId="{C89BF051-2E84-440C-890A-ADCEEB2AEAFD}" dt="2024-05-19T18:04:52.393" v="2213" actId="26606"/>
          <ac:spMkLst>
            <pc:docMk/>
            <pc:sldMk cId="1673694334" sldId="290"/>
            <ac:spMk id="9" creationId="{F944E337-3E5D-4A1F-A5A1-2057F25B8A7B}"/>
          </ac:spMkLst>
        </pc:spChg>
        <pc:spChg chg="add del">
          <ac:chgData name="Kay Christian" userId="ca510aa9f89bcda9" providerId="LiveId" clId="{C89BF051-2E84-440C-890A-ADCEEB2AEAFD}" dt="2024-05-19T18:04:49.018" v="2211" actId="26606"/>
          <ac:spMkLst>
            <pc:docMk/>
            <pc:sldMk cId="1673694334" sldId="290"/>
            <ac:spMk id="10" creationId="{4F7EBAE4-9945-4473-9E34-B2C66EA0F03D}"/>
          </ac:spMkLst>
        </pc:spChg>
        <pc:spChg chg="add del">
          <ac:chgData name="Kay Christian" userId="ca510aa9f89bcda9" providerId="LiveId" clId="{C89BF051-2E84-440C-890A-ADCEEB2AEAFD}" dt="2024-05-19T18:04:52.393" v="2213" actId="26606"/>
          <ac:spMkLst>
            <pc:docMk/>
            <pc:sldMk cId="1673694334" sldId="290"/>
            <ac:spMk id="11" creationId="{4DA50D69-7CF7-4844-B844-A2B821C77F24}"/>
          </ac:spMkLst>
        </pc:spChg>
        <pc:spChg chg="add del">
          <ac:chgData name="Kay Christian" userId="ca510aa9f89bcda9" providerId="LiveId" clId="{C89BF051-2E84-440C-890A-ADCEEB2AEAFD}" dt="2024-05-19T18:04:49.018" v="2211" actId="26606"/>
          <ac:spMkLst>
            <pc:docMk/>
            <pc:sldMk cId="1673694334" sldId="290"/>
            <ac:spMk id="12" creationId="{70BEB1E7-2F88-40BC-B73D-42E5B6F80BFC}"/>
          </ac:spMkLst>
        </pc:spChg>
        <pc:spChg chg="add del">
          <ac:chgData name="Kay Christian" userId="ca510aa9f89bcda9" providerId="LiveId" clId="{C89BF051-2E84-440C-890A-ADCEEB2AEAFD}" dt="2024-05-19T18:04:49.018" v="2211" actId="26606"/>
          <ac:spMkLst>
            <pc:docMk/>
            <pc:sldMk cId="1673694334" sldId="290"/>
            <ac:spMk id="14" creationId="{A7B99495-F43F-4D80-A44F-2CB4764EB90B}"/>
          </ac:spMkLst>
        </pc:spChg>
        <pc:spChg chg="add del">
          <ac:chgData name="Kay Christian" userId="ca510aa9f89bcda9" providerId="LiveId" clId="{C89BF051-2E84-440C-890A-ADCEEB2AEAFD}" dt="2024-05-19T18:04:52.393" v="2213" actId="26606"/>
          <ac:spMkLst>
            <pc:docMk/>
            <pc:sldMk cId="1673694334" sldId="290"/>
            <ac:spMk id="17" creationId="{B3E305A3-A06F-7FD4-45EB-56C06C9BE801}"/>
          </ac:spMkLst>
        </pc:spChg>
        <pc:spChg chg="add">
          <ac:chgData name="Kay Christian" userId="ca510aa9f89bcda9" providerId="LiveId" clId="{C89BF051-2E84-440C-890A-ADCEEB2AEAFD}" dt="2024-05-19T18:04:52.440" v="2214" actId="26606"/>
          <ac:spMkLst>
            <pc:docMk/>
            <pc:sldMk cId="1673694334" sldId="290"/>
            <ac:spMk id="19" creationId="{4F7EBAE4-9945-4473-9E34-B2C66EA0F03D}"/>
          </ac:spMkLst>
        </pc:spChg>
        <pc:spChg chg="add">
          <ac:chgData name="Kay Christian" userId="ca510aa9f89bcda9" providerId="LiveId" clId="{C89BF051-2E84-440C-890A-ADCEEB2AEAFD}" dt="2024-05-19T18:04:52.440" v="2214" actId="26606"/>
          <ac:spMkLst>
            <pc:docMk/>
            <pc:sldMk cId="1673694334" sldId="290"/>
            <ac:spMk id="21" creationId="{70BEB1E7-2F88-40BC-B73D-42E5B6F80BFC}"/>
          </ac:spMkLst>
        </pc:spChg>
        <pc:spChg chg="add">
          <ac:chgData name="Kay Christian" userId="ca510aa9f89bcda9" providerId="LiveId" clId="{C89BF051-2E84-440C-890A-ADCEEB2AEAFD}" dt="2024-05-19T18:04:52.440" v="2214" actId="26606"/>
          <ac:spMkLst>
            <pc:docMk/>
            <pc:sldMk cId="1673694334" sldId="290"/>
            <ac:spMk id="22" creationId="{A7B99495-F43F-4D80-A44F-2CB4764EB90B}"/>
          </ac:spMkLst>
        </pc:spChg>
        <pc:graphicFrameChg chg="add del">
          <ac:chgData name="Kay Christian" userId="ca510aa9f89bcda9" providerId="LiveId" clId="{C89BF051-2E84-440C-890A-ADCEEB2AEAFD}" dt="2024-05-19T18:04:49.018" v="2211" actId="26606"/>
          <ac:graphicFrameMkLst>
            <pc:docMk/>
            <pc:sldMk cId="1673694334" sldId="290"/>
            <ac:graphicFrameMk id="5" creationId="{6CEB6ABA-2535-EC39-E615-6D1E210D338E}"/>
          </ac:graphicFrameMkLst>
        </pc:graphicFrameChg>
        <pc:graphicFrameChg chg="add mod">
          <ac:chgData name="Kay Christian" userId="ca510aa9f89bcda9" providerId="LiveId" clId="{C89BF051-2E84-440C-890A-ADCEEB2AEAFD}" dt="2024-05-19T18:05:58.041" v="2220"/>
          <ac:graphicFrameMkLst>
            <pc:docMk/>
            <pc:sldMk cId="1673694334" sldId="290"/>
            <ac:graphicFrameMk id="23" creationId="{6CEB6ABA-2535-EC39-E615-6D1E210D338E}"/>
          </ac:graphicFrameMkLst>
        </pc:graphicFrameChg>
        <pc:picChg chg="add del">
          <ac:chgData name="Kay Christian" userId="ca510aa9f89bcda9" providerId="LiveId" clId="{C89BF051-2E84-440C-890A-ADCEEB2AEAFD}" dt="2024-05-19T18:04:49.018" v="2211" actId="26606"/>
          <ac:picMkLst>
            <pc:docMk/>
            <pc:sldMk cId="1673694334" sldId="290"/>
            <ac:picMk id="6" creationId="{2571D5CD-849C-0205-850B-F4AA091CE644}"/>
          </ac:picMkLst>
        </pc:picChg>
        <pc:picChg chg="add del">
          <ac:chgData name="Kay Christian" userId="ca510aa9f89bcda9" providerId="LiveId" clId="{C89BF051-2E84-440C-890A-ADCEEB2AEAFD}" dt="2024-05-19T18:04:52.393" v="2213" actId="26606"/>
          <ac:picMkLst>
            <pc:docMk/>
            <pc:sldMk cId="1673694334" sldId="290"/>
            <ac:picMk id="16" creationId="{047B7550-8E93-8837-0CF8-9776DAD41AFA}"/>
          </ac:picMkLst>
        </pc:picChg>
        <pc:picChg chg="add mod">
          <ac:chgData name="Kay Christian" userId="ca510aa9f89bcda9" providerId="LiveId" clId="{C89BF051-2E84-440C-890A-ADCEEB2AEAFD}" dt="2024-05-28T18:54:59.722" v="5314" actId="962"/>
          <ac:picMkLst>
            <pc:docMk/>
            <pc:sldMk cId="1673694334" sldId="290"/>
            <ac:picMk id="20" creationId="{2571D5CD-849C-0205-850B-F4AA091CE644}"/>
          </ac:picMkLst>
        </pc:picChg>
      </pc:sldChg>
      <pc:sldChg chg="addSp delSp modSp new mod ord setBg">
        <pc:chgData name="Kay Christian" userId="ca510aa9f89bcda9" providerId="LiveId" clId="{C89BF051-2E84-440C-890A-ADCEEB2AEAFD}" dt="2024-06-02T19:46:36.958" v="5994" actId="20577"/>
        <pc:sldMkLst>
          <pc:docMk/>
          <pc:sldMk cId="4219013255" sldId="291"/>
        </pc:sldMkLst>
        <pc:spChg chg="mod">
          <ac:chgData name="Kay Christian" userId="ca510aa9f89bcda9" providerId="LiveId" clId="{C89BF051-2E84-440C-890A-ADCEEB2AEAFD}" dt="2024-05-24T14:48:32.624" v="2656" actId="26606"/>
          <ac:spMkLst>
            <pc:docMk/>
            <pc:sldMk cId="4219013255" sldId="291"/>
            <ac:spMk id="2" creationId="{9A912AB9-FAC0-B7CF-9070-DEE4B9951FC8}"/>
          </ac:spMkLst>
        </pc:spChg>
        <pc:spChg chg="del mod">
          <ac:chgData name="Kay Christian" userId="ca510aa9f89bcda9" providerId="LiveId" clId="{C89BF051-2E84-440C-890A-ADCEEB2AEAFD}" dt="2024-05-24T14:48:32.640" v="2657" actId="26606"/>
          <ac:spMkLst>
            <pc:docMk/>
            <pc:sldMk cId="4219013255" sldId="291"/>
            <ac:spMk id="3" creationId="{B718E0A9-EEB2-DB66-F4B3-DEC29334131A}"/>
          </ac:spMkLst>
        </pc:spChg>
        <pc:spChg chg="add del">
          <ac:chgData name="Kay Christian" userId="ca510aa9f89bcda9" providerId="LiveId" clId="{C89BF051-2E84-440C-890A-ADCEEB2AEAFD}" dt="2024-05-24T14:48:26.166" v="2654" actId="26606"/>
          <ac:spMkLst>
            <pc:docMk/>
            <pc:sldMk cId="4219013255" sldId="291"/>
            <ac:spMk id="9" creationId="{9F7D5CDA-D291-4307-BF55-1381FED29634}"/>
          </ac:spMkLst>
        </pc:spChg>
        <pc:spChg chg="add del">
          <ac:chgData name="Kay Christian" userId="ca510aa9f89bcda9" providerId="LiveId" clId="{C89BF051-2E84-440C-890A-ADCEEB2AEAFD}" dt="2024-05-24T14:48:32.624" v="2656" actId="26606"/>
          <ac:spMkLst>
            <pc:docMk/>
            <pc:sldMk cId="4219013255" sldId="291"/>
            <ac:spMk id="10" creationId="{245A9F99-D9B1-4094-A2E2-B90AC1DB7B9C}"/>
          </ac:spMkLst>
        </pc:spChg>
        <pc:spChg chg="add del">
          <ac:chgData name="Kay Christian" userId="ca510aa9f89bcda9" providerId="LiveId" clId="{C89BF051-2E84-440C-890A-ADCEEB2AEAFD}" dt="2024-05-24T14:48:32.624" v="2656" actId="26606"/>
          <ac:spMkLst>
            <pc:docMk/>
            <pc:sldMk cId="4219013255" sldId="291"/>
            <ac:spMk id="12" creationId="{B7FAF607-473A-4A43-A23D-BBFF5C4117BB}"/>
          </ac:spMkLst>
        </pc:spChg>
        <pc:grpChg chg="add del">
          <ac:chgData name="Kay Christian" userId="ca510aa9f89bcda9" providerId="LiveId" clId="{C89BF051-2E84-440C-890A-ADCEEB2AEAFD}" dt="2024-05-24T14:48:32.624" v="2656" actId="26606"/>
          <ac:grpSpMkLst>
            <pc:docMk/>
            <pc:sldMk cId="4219013255" sldId="291"/>
            <ac:grpSpMk id="14" creationId="{C5F6476F-D303-44D3-B30F-1BA348F0F64A}"/>
          </ac:grpSpMkLst>
        </pc:grpChg>
        <pc:graphicFrameChg chg="add mod">
          <ac:chgData name="Kay Christian" userId="ca510aa9f89bcda9" providerId="LiveId" clId="{C89BF051-2E84-440C-890A-ADCEEB2AEAFD}" dt="2024-06-02T19:46:36.958" v="5994" actId="20577"/>
          <ac:graphicFrameMkLst>
            <pc:docMk/>
            <pc:sldMk cId="4219013255" sldId="291"/>
            <ac:graphicFrameMk id="19" creationId="{5B2C5D7C-F219-A158-C59D-C3F73EDFE439}"/>
          </ac:graphicFrameMkLst>
        </pc:graphicFrameChg>
        <pc:picChg chg="add del">
          <ac:chgData name="Kay Christian" userId="ca510aa9f89bcda9" providerId="LiveId" clId="{C89BF051-2E84-440C-890A-ADCEEB2AEAFD}" dt="2024-05-24T14:48:26.166" v="2654" actId="26606"/>
          <ac:picMkLst>
            <pc:docMk/>
            <pc:sldMk cId="4219013255" sldId="291"/>
            <ac:picMk id="5" creationId="{DF5CF3B2-BC88-A1C9-16D6-CB614A8A9AC6}"/>
          </ac:picMkLst>
        </pc:picChg>
        <pc:picChg chg="add del">
          <ac:chgData name="Kay Christian" userId="ca510aa9f89bcda9" providerId="LiveId" clId="{C89BF051-2E84-440C-890A-ADCEEB2AEAFD}" dt="2024-05-24T14:48:32.624" v="2656" actId="26606"/>
          <ac:picMkLst>
            <pc:docMk/>
            <pc:sldMk cId="4219013255" sldId="291"/>
            <ac:picMk id="7" creationId="{1BD6A24C-5815-D360-933D-66C5AD451940}"/>
          </ac:picMkLst>
        </pc:picChg>
      </pc:sldChg>
      <pc:sldChg chg="addSp delSp modSp new mod ord setBg">
        <pc:chgData name="Kay Christian" userId="ca510aa9f89bcda9" providerId="LiveId" clId="{C89BF051-2E84-440C-890A-ADCEEB2AEAFD}" dt="2024-05-28T18:54:30.168" v="5313" actId="12100"/>
        <pc:sldMkLst>
          <pc:docMk/>
          <pc:sldMk cId="155020182" sldId="292"/>
        </pc:sldMkLst>
        <pc:spChg chg="mod">
          <ac:chgData name="Kay Christian" userId="ca510aa9f89bcda9" providerId="LiveId" clId="{C89BF051-2E84-440C-890A-ADCEEB2AEAFD}" dt="2024-05-24T18:19:38.917" v="3021" actId="26606"/>
          <ac:spMkLst>
            <pc:docMk/>
            <pc:sldMk cId="155020182" sldId="292"/>
            <ac:spMk id="2" creationId="{533540BD-6625-1191-9B38-9EB881135FEE}"/>
          </ac:spMkLst>
        </pc:spChg>
        <pc:spChg chg="del mod">
          <ac:chgData name="Kay Christian" userId="ca510aa9f89bcda9" providerId="LiveId" clId="{C89BF051-2E84-440C-890A-ADCEEB2AEAFD}" dt="2024-05-24T18:09:16.465" v="2982" actId="26606"/>
          <ac:spMkLst>
            <pc:docMk/>
            <pc:sldMk cId="155020182" sldId="292"/>
            <ac:spMk id="3" creationId="{B2FA5C3A-7B38-3F60-15C4-4D49976C9EBD}"/>
          </ac:spMkLst>
        </pc:spChg>
        <pc:spChg chg="add del">
          <ac:chgData name="Kay Christian" userId="ca510aa9f89bcda9" providerId="LiveId" clId="{C89BF051-2E84-440C-890A-ADCEEB2AEAFD}" dt="2024-05-24T18:09:14.318" v="2979" actId="26606"/>
          <ac:spMkLst>
            <pc:docMk/>
            <pc:sldMk cId="155020182" sldId="292"/>
            <ac:spMk id="9" creationId="{9F7D5CDA-D291-4307-BF55-1381FED29634}"/>
          </ac:spMkLst>
        </pc:spChg>
        <pc:spChg chg="add del">
          <ac:chgData name="Kay Christian" userId="ca510aa9f89bcda9" providerId="LiveId" clId="{C89BF051-2E84-440C-890A-ADCEEB2AEAFD}" dt="2024-05-24T18:09:16.433" v="2981" actId="26606"/>
          <ac:spMkLst>
            <pc:docMk/>
            <pc:sldMk cId="155020182" sldId="292"/>
            <ac:spMk id="11" creationId="{E81BF4F6-F2CF-4984-9D14-D6966D92F99F}"/>
          </ac:spMkLst>
        </pc:spChg>
        <pc:spChg chg="add del">
          <ac:chgData name="Kay Christian" userId="ca510aa9f89bcda9" providerId="LiveId" clId="{C89BF051-2E84-440C-890A-ADCEEB2AEAFD}" dt="2024-05-24T18:09:16.433" v="2981" actId="26606"/>
          <ac:spMkLst>
            <pc:docMk/>
            <pc:sldMk cId="155020182" sldId="292"/>
            <ac:spMk id="12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24T18:19:38.917" v="3021" actId="26606"/>
          <ac:spMkLst>
            <pc:docMk/>
            <pc:sldMk cId="155020182" sldId="292"/>
            <ac:spMk id="15" creationId="{463EEC44-1BA3-44ED-81FC-A644B04B2A44}"/>
          </ac:spMkLst>
        </pc:spChg>
        <pc:spChg chg="add del">
          <ac:chgData name="Kay Christian" userId="ca510aa9f89bcda9" providerId="LiveId" clId="{C89BF051-2E84-440C-890A-ADCEEB2AEAFD}" dt="2024-05-24T18:19:38.917" v="3021" actId="26606"/>
          <ac:spMkLst>
            <pc:docMk/>
            <pc:sldMk cId="155020182" sldId="292"/>
            <ac:spMk id="16" creationId="{7517A47C-B2E5-4B79-8061-D74B1311AF6E}"/>
          </ac:spMkLst>
        </pc:spChg>
        <pc:spChg chg="add del">
          <ac:chgData name="Kay Christian" userId="ca510aa9f89bcda9" providerId="LiveId" clId="{C89BF051-2E84-440C-890A-ADCEEB2AEAFD}" dt="2024-05-24T18:19:38.917" v="3021" actId="26606"/>
          <ac:spMkLst>
            <pc:docMk/>
            <pc:sldMk cId="155020182" sldId="292"/>
            <ac:spMk id="17" creationId="{C505E780-2083-4CB5-A42A-5E0E2908ECC3}"/>
          </ac:spMkLst>
        </pc:spChg>
        <pc:spChg chg="add del">
          <ac:chgData name="Kay Christian" userId="ca510aa9f89bcda9" providerId="LiveId" clId="{C89BF051-2E84-440C-890A-ADCEEB2AEAFD}" dt="2024-05-24T18:19:38.917" v="3021" actId="26606"/>
          <ac:spMkLst>
            <pc:docMk/>
            <pc:sldMk cId="155020182" sldId="292"/>
            <ac:spMk id="18" creationId="{D2C0AE1C-0118-41AE-8A10-7CDCBF10E96F}"/>
          </ac:spMkLst>
        </pc:spChg>
        <pc:spChg chg="add del">
          <ac:chgData name="Kay Christian" userId="ca510aa9f89bcda9" providerId="LiveId" clId="{C89BF051-2E84-440C-890A-ADCEEB2AEAFD}" dt="2024-05-24T18:19:38.886" v="3020" actId="26606"/>
          <ac:spMkLst>
            <pc:docMk/>
            <pc:sldMk cId="155020182" sldId="292"/>
            <ac:spMk id="24" creationId="{2659FDB4-FCBE-4A89-B46D-43D4FA54464D}"/>
          </ac:spMkLst>
        </pc:spChg>
        <pc:spChg chg="add">
          <ac:chgData name="Kay Christian" userId="ca510aa9f89bcda9" providerId="LiveId" clId="{C89BF051-2E84-440C-890A-ADCEEB2AEAFD}" dt="2024-05-24T18:19:38.917" v="3021" actId="26606"/>
          <ac:spMkLst>
            <pc:docMk/>
            <pc:sldMk cId="155020182" sldId="292"/>
            <ac:spMk id="28" creationId="{955A2079-FA98-4876-80F0-72364A7D2EA4}"/>
          </ac:spMkLst>
        </pc:spChg>
        <pc:graphicFrameChg chg="add mod modGraphic">
          <ac:chgData name="Kay Christian" userId="ca510aa9f89bcda9" providerId="LiveId" clId="{C89BF051-2E84-440C-890A-ADCEEB2AEAFD}" dt="2024-05-28T18:54:30.168" v="5313" actId="12100"/>
          <ac:graphicFrameMkLst>
            <pc:docMk/>
            <pc:sldMk cId="155020182" sldId="292"/>
            <ac:graphicFrameMk id="19" creationId="{FE30B652-92BC-47F2-146A-3724EC738DB4}"/>
          </ac:graphicFrameMkLst>
        </pc:graphicFrameChg>
        <pc:picChg chg="add del">
          <ac:chgData name="Kay Christian" userId="ca510aa9f89bcda9" providerId="LiveId" clId="{C89BF051-2E84-440C-890A-ADCEEB2AEAFD}" dt="2024-05-24T18:09:14.318" v="2979" actId="26606"/>
          <ac:picMkLst>
            <pc:docMk/>
            <pc:sldMk cId="155020182" sldId="292"/>
            <ac:picMk id="5" creationId="{1FA4556A-B1FA-5648-8DC4-8BE834E10311}"/>
          </ac:picMkLst>
        </pc:picChg>
        <pc:picChg chg="add del">
          <ac:chgData name="Kay Christian" userId="ca510aa9f89bcda9" providerId="LiveId" clId="{C89BF051-2E84-440C-890A-ADCEEB2AEAFD}" dt="2024-05-24T18:09:16.433" v="2981" actId="26606"/>
          <ac:picMkLst>
            <pc:docMk/>
            <pc:sldMk cId="155020182" sldId="292"/>
            <ac:picMk id="13" creationId="{160AE4F4-3006-8DBE-9EA6-6676EC25C790}"/>
          </ac:picMkLst>
        </pc:picChg>
        <pc:cxnChg chg="add del">
          <ac:chgData name="Kay Christian" userId="ca510aa9f89bcda9" providerId="LiveId" clId="{C89BF051-2E84-440C-890A-ADCEEB2AEAFD}" dt="2024-05-24T18:19:38.886" v="3020" actId="26606"/>
          <ac:cxnSpMkLst>
            <pc:docMk/>
            <pc:sldMk cId="155020182" sldId="292"/>
            <ac:cxnSpMk id="26" creationId="{C8F51B3F-8331-4E4A-AE96-D47B1006EEAD}"/>
          </ac:cxnSpMkLst>
        </pc:cxnChg>
      </pc:sldChg>
      <pc:sldChg chg="addSp delSp modSp new mod ord setBg">
        <pc:chgData name="Kay Christian" userId="ca510aa9f89bcda9" providerId="LiveId" clId="{C89BF051-2E84-440C-890A-ADCEEB2AEAFD}" dt="2024-05-29T18:32:51.914" v="5341"/>
        <pc:sldMkLst>
          <pc:docMk/>
          <pc:sldMk cId="3322673181" sldId="293"/>
        </pc:sldMkLst>
        <pc:spChg chg="add del">
          <ac:chgData name="Kay Christian" userId="ca510aa9f89bcda9" providerId="LiveId" clId="{C89BF051-2E84-440C-890A-ADCEEB2AEAFD}" dt="2024-05-24T18:12:18.866" v="2985" actId="22"/>
          <ac:spMkLst>
            <pc:docMk/>
            <pc:sldMk cId="3322673181" sldId="293"/>
            <ac:spMk id="3" creationId="{4E49BEB6-1D80-BAE7-A362-9B11395B1898}"/>
          </ac:spMkLst>
        </pc:spChg>
        <pc:picChg chg="add mod">
          <ac:chgData name="Kay Christian" userId="ca510aa9f89bcda9" providerId="LiveId" clId="{C89BF051-2E84-440C-890A-ADCEEB2AEAFD}" dt="2024-05-24T18:12:48.469" v="2987" actId="26606"/>
          <ac:picMkLst>
            <pc:docMk/>
            <pc:sldMk cId="3322673181" sldId="293"/>
            <ac:picMk id="1026" creationId="{EA097CC3-DBAA-36AE-219F-A794BDE6047C}"/>
          </ac:picMkLst>
        </pc:picChg>
        <pc:cxnChg chg="add">
          <ac:chgData name="Kay Christian" userId="ca510aa9f89bcda9" providerId="LiveId" clId="{C89BF051-2E84-440C-890A-ADCEEB2AEAFD}" dt="2024-05-24T18:12:48.469" v="2987" actId="26606"/>
          <ac:cxnSpMkLst>
            <pc:docMk/>
            <pc:sldMk cId="3322673181" sldId="293"/>
            <ac:cxnSpMk id="1031" creationId="{22F6364A-B358-4BEE-B158-0734D2C938D4}"/>
          </ac:cxnSpMkLst>
        </pc:cxnChg>
      </pc:sldChg>
      <pc:sldChg chg="addSp delSp modSp new mod ord setBg">
        <pc:chgData name="Kay Christian" userId="ca510aa9f89bcda9" providerId="LiveId" clId="{C89BF051-2E84-440C-890A-ADCEEB2AEAFD}" dt="2024-06-01T17:29:14.505" v="5574"/>
        <pc:sldMkLst>
          <pc:docMk/>
          <pc:sldMk cId="2694257084" sldId="294"/>
        </pc:sldMkLst>
        <pc:spChg chg="add del">
          <ac:chgData name="Kay Christian" userId="ca510aa9f89bcda9" providerId="LiveId" clId="{C89BF051-2E84-440C-890A-ADCEEB2AEAFD}" dt="2024-05-24T18:16:50.602" v="2994" actId="26606"/>
          <ac:spMkLst>
            <pc:docMk/>
            <pc:sldMk cId="2694257084" sldId="294"/>
            <ac:spMk id="2055" creationId="{0B761509-3B9A-49A6-A84B-C3D86811697D}"/>
          </ac:spMkLst>
        </pc:spChg>
        <pc:spChg chg="add del">
          <ac:chgData name="Kay Christian" userId="ca510aa9f89bcda9" providerId="LiveId" clId="{C89BF051-2E84-440C-890A-ADCEEB2AEAFD}" dt="2024-05-24T18:16:50.602" v="2994" actId="26606"/>
          <ac:spMkLst>
            <pc:docMk/>
            <pc:sldMk cId="2694257084" sldId="294"/>
            <ac:spMk id="2057" creationId="{91DE43FD-EB47-414A-B0AB-169B0FFFA527}"/>
          </ac:spMkLst>
        </pc:spChg>
        <pc:spChg chg="add del">
          <ac:chgData name="Kay Christian" userId="ca510aa9f89bcda9" providerId="LiveId" clId="{C89BF051-2E84-440C-890A-ADCEEB2AEAFD}" dt="2024-05-24T18:17:02.383" v="2998" actId="26606"/>
          <ac:spMkLst>
            <pc:docMk/>
            <pc:sldMk cId="2694257084" sldId="294"/>
            <ac:spMk id="2068" creationId="{8DAAB828-02C8-4111-AC14-FF5ACEDDFE37}"/>
          </ac:spMkLst>
        </pc:spChg>
        <pc:spChg chg="add del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72" creationId="{C37E9D4B-7BFA-4D10-B666-547BAC499469}"/>
          </ac:spMkLst>
        </pc:spChg>
        <pc:spChg chg="add del">
          <ac:chgData name="Kay Christian" userId="ca510aa9f89bcda9" providerId="LiveId" clId="{C89BF051-2E84-440C-890A-ADCEEB2AEAFD}" dt="2024-05-24T18:17:04.835" v="3000" actId="26606"/>
          <ac:spMkLst>
            <pc:docMk/>
            <pc:sldMk cId="2694257084" sldId="294"/>
            <ac:spMk id="2074" creationId="{C7F55EAC-550A-4BDD-9099-3F20B8FA0EBC}"/>
          </ac:spMkLst>
        </pc:spChg>
        <pc:spChg chg="add del">
          <ac:chgData name="Kay Christian" userId="ca510aa9f89bcda9" providerId="LiveId" clId="{C89BF051-2E84-440C-890A-ADCEEB2AEAFD}" dt="2024-05-24T18:17:04.835" v="3000" actId="26606"/>
          <ac:spMkLst>
            <pc:docMk/>
            <pc:sldMk cId="2694257084" sldId="294"/>
            <ac:spMk id="2075" creationId="{DC4F5A5F-493F-49AE-89B6-D5AF5EBC8B0E}"/>
          </ac:spMkLst>
        </pc:spChg>
        <pc:spChg chg="add del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77" creationId="{22F15A2D-2324-487D-A02A-BF46C5C580EB}"/>
          </ac:spMkLst>
        </pc:spChg>
        <pc:spChg chg="add del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78" creationId="{2AEAFA59-923A-4F54-8B49-44C970BCC323}"/>
          </ac:spMkLst>
        </pc:spChg>
        <pc:spChg chg="add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83" creationId="{AB8C311F-7253-4AED-9701-7FC0708C41C7}"/>
          </ac:spMkLst>
        </pc:spChg>
        <pc:spChg chg="add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85" creationId="{E2384209-CB15-4CDF-9D31-C44FD9A3F20D}"/>
          </ac:spMkLst>
        </pc:spChg>
        <pc:spChg chg="add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87" creationId="{2633B3B5-CC90-43F0-8714-D31D1F3F0209}"/>
          </ac:spMkLst>
        </pc:spChg>
        <pc:spChg chg="add">
          <ac:chgData name="Kay Christian" userId="ca510aa9f89bcda9" providerId="LiveId" clId="{C89BF051-2E84-440C-890A-ADCEEB2AEAFD}" dt="2024-05-24T18:17:46.414" v="3004" actId="26606"/>
          <ac:spMkLst>
            <pc:docMk/>
            <pc:sldMk cId="2694257084" sldId="294"/>
            <ac:spMk id="2089" creationId="{A8D57A06-A426-446D-B02C-A2DC6B62E45E}"/>
          </ac:spMkLst>
        </pc:spChg>
        <pc:grpChg chg="add del">
          <ac:chgData name="Kay Christian" userId="ca510aa9f89bcda9" providerId="LiveId" clId="{C89BF051-2E84-440C-890A-ADCEEB2AEAFD}" dt="2024-05-24T18:16:50.602" v="2994" actId="26606"/>
          <ac:grpSpMkLst>
            <pc:docMk/>
            <pc:sldMk cId="2694257084" sldId="294"/>
            <ac:grpSpMk id="2059" creationId="{58495BCC-CE77-4CC2-952E-846F41119FD5}"/>
          </ac:grpSpMkLst>
        </pc:grpChg>
        <pc:grpChg chg="add del">
          <ac:chgData name="Kay Christian" userId="ca510aa9f89bcda9" providerId="LiveId" clId="{C89BF051-2E84-440C-890A-ADCEEB2AEAFD}" dt="2024-05-24T18:17:02.383" v="2998" actId="26606"/>
          <ac:grpSpMkLst>
            <pc:docMk/>
            <pc:sldMk cId="2694257084" sldId="294"/>
            <ac:grpSpMk id="2070" creationId="{C32D4553-E775-4F16-9A6F-FED8D166A5B7}"/>
          </ac:grpSpMkLst>
        </pc:grpChg>
        <pc:picChg chg="add del mod">
          <ac:chgData name="Kay Christian" userId="ca510aa9f89bcda9" providerId="LiveId" clId="{C89BF051-2E84-440C-890A-ADCEEB2AEAFD}" dt="2024-05-24T18:17:30.845" v="3002" actId="478"/>
          <ac:picMkLst>
            <pc:docMk/>
            <pc:sldMk cId="2694257084" sldId="294"/>
            <ac:picMk id="2050" creationId="{175A1A24-A112-E1F3-26B0-498EF97AD01E}"/>
          </ac:picMkLst>
        </pc:picChg>
        <pc:picChg chg="add mod">
          <ac:chgData name="Kay Christian" userId="ca510aa9f89bcda9" providerId="LiveId" clId="{C89BF051-2E84-440C-890A-ADCEEB2AEAFD}" dt="2024-05-24T18:17:46.414" v="3004" actId="26606"/>
          <ac:picMkLst>
            <pc:docMk/>
            <pc:sldMk cId="2694257084" sldId="294"/>
            <ac:picMk id="2052" creationId="{34A225BE-09D3-0084-369E-D936CB0C4823}"/>
          </ac:picMkLst>
        </pc:picChg>
        <pc:cxnChg chg="add del">
          <ac:chgData name="Kay Christian" userId="ca510aa9f89bcda9" providerId="LiveId" clId="{C89BF051-2E84-440C-890A-ADCEEB2AEAFD}" dt="2024-05-24T18:17:04.851" v="3001" actId="26606"/>
          <ac:cxnSpMkLst>
            <pc:docMk/>
            <pc:sldMk cId="2694257084" sldId="294"/>
            <ac:cxnSpMk id="2063" creationId="{22F6364A-B358-4BEE-B158-0734D2C938D4}"/>
          </ac:cxnSpMkLst>
        </pc:cxnChg>
      </pc:sldChg>
      <pc:sldChg chg="addSp delSp modSp new mod setBg modClrScheme delDesignElem chgLayout">
        <pc:chgData name="Kay Christian" userId="ca510aa9f89bcda9" providerId="LiveId" clId="{C89BF051-2E84-440C-890A-ADCEEB2AEAFD}" dt="2024-05-24T18:27:41.379" v="3264" actId="12"/>
        <pc:sldMkLst>
          <pc:docMk/>
          <pc:sldMk cId="213969358" sldId="295"/>
        </pc:sldMkLst>
        <pc:spChg chg="add del mod">
          <ac:chgData name="Kay Christian" userId="ca510aa9f89bcda9" providerId="LiveId" clId="{C89BF051-2E84-440C-890A-ADCEEB2AEAFD}" dt="2024-05-24T18:26:36.733" v="3259" actId="700"/>
          <ac:spMkLst>
            <pc:docMk/>
            <pc:sldMk cId="213969358" sldId="295"/>
            <ac:spMk id="2" creationId="{C0B98C53-1289-639D-01ED-244DFFE88691}"/>
          </ac:spMkLst>
        </pc:spChg>
        <pc:spChg chg="add mod ord">
          <ac:chgData name="Kay Christian" userId="ca510aa9f89bcda9" providerId="LiveId" clId="{C89BF051-2E84-440C-890A-ADCEEB2AEAFD}" dt="2024-05-24T18:27:41.379" v="3264" actId="12"/>
          <ac:spMkLst>
            <pc:docMk/>
            <pc:sldMk cId="213969358" sldId="295"/>
            <ac:spMk id="3" creationId="{4E87D546-FE93-A8BF-AE71-D4DE6D16729A}"/>
          </ac:spMkLst>
        </pc:spChg>
        <pc:spChg chg="add del mod ord">
          <ac:chgData name="Kay Christian" userId="ca510aa9f89bcda9" providerId="LiveId" clId="{C89BF051-2E84-440C-890A-ADCEEB2AEAFD}" dt="2024-05-24T18:25:37.770" v="3253" actId="700"/>
          <ac:spMkLst>
            <pc:docMk/>
            <pc:sldMk cId="213969358" sldId="295"/>
            <ac:spMk id="4" creationId="{32DBF517-47A1-5AD0-2E74-682772DCBC4B}"/>
          </ac:spMkLst>
        </pc:spChg>
        <pc:spChg chg="add del mod ord">
          <ac:chgData name="Kay Christian" userId="ca510aa9f89bcda9" providerId="LiveId" clId="{C89BF051-2E84-440C-890A-ADCEEB2AEAFD}" dt="2024-05-24T18:25:36.484" v="3252" actId="700"/>
          <ac:spMkLst>
            <pc:docMk/>
            <pc:sldMk cId="213969358" sldId="295"/>
            <ac:spMk id="6" creationId="{B665FAC6-8A6D-6952-6EC0-54D838B74F86}"/>
          </ac:spMkLst>
        </pc:spChg>
        <pc:spChg chg="add del">
          <ac:chgData name="Kay Christian" userId="ca510aa9f89bcda9" providerId="LiveId" clId="{C89BF051-2E84-440C-890A-ADCEEB2AEAFD}" dt="2024-05-24T18:23:26.017" v="3236" actId="26606"/>
          <ac:spMkLst>
            <pc:docMk/>
            <pc:sldMk cId="213969358" sldId="295"/>
            <ac:spMk id="8" creationId="{5C8908E2-EE49-44D2-9428-A28D2312A8D5}"/>
          </ac:spMkLst>
        </pc:spChg>
        <pc:spChg chg="add del">
          <ac:chgData name="Kay Christian" userId="ca510aa9f89bcda9" providerId="LiveId" clId="{C89BF051-2E84-440C-890A-ADCEEB2AEAFD}" dt="2024-05-24T18:23:17.668" v="3232" actId="26606"/>
          <ac:spMkLst>
            <pc:docMk/>
            <pc:sldMk cId="213969358" sldId="295"/>
            <ac:spMk id="9" creationId="{8181FC64-B306-4821-98E2-780662EFC486}"/>
          </ac:spMkLst>
        </pc:spChg>
        <pc:spChg chg="add del">
          <ac:chgData name="Kay Christian" userId="ca510aa9f89bcda9" providerId="LiveId" clId="{C89BF051-2E84-440C-890A-ADCEEB2AEAFD}" dt="2024-05-24T18:23:17.668" v="3232" actId="26606"/>
          <ac:spMkLst>
            <pc:docMk/>
            <pc:sldMk cId="213969358" sldId="295"/>
            <ac:spMk id="11" creationId="{5871FC61-DD4E-47D4-81FD-8A7E7D12B371}"/>
          </ac:spMkLst>
        </pc:spChg>
        <pc:spChg chg="add del">
          <ac:chgData name="Kay Christian" userId="ca510aa9f89bcda9" providerId="LiveId" clId="{C89BF051-2E84-440C-890A-ADCEEB2AEAFD}" dt="2024-05-24T18:23:34.988" v="3240" actId="26606"/>
          <ac:spMkLst>
            <pc:docMk/>
            <pc:sldMk cId="213969358" sldId="295"/>
            <ac:spMk id="12" creationId="{975D1CFA-2CDB-4B64-BD9F-85744E8DA12F}"/>
          </ac:spMkLst>
        </pc:spChg>
        <pc:spChg chg="add del">
          <ac:chgData name="Kay Christian" userId="ca510aa9f89bcda9" providerId="LiveId" clId="{C89BF051-2E84-440C-890A-ADCEEB2AEAFD}" dt="2024-05-24T18:23:17.668" v="3232" actId="26606"/>
          <ac:spMkLst>
            <pc:docMk/>
            <pc:sldMk cId="213969358" sldId="295"/>
            <ac:spMk id="13" creationId="{F9EC3F91-A75C-4F74-867E-E4C28C13546B}"/>
          </ac:spMkLst>
        </pc:spChg>
        <pc:spChg chg="add del">
          <ac:chgData name="Kay Christian" userId="ca510aa9f89bcda9" providerId="LiveId" clId="{C89BF051-2E84-440C-890A-ADCEEB2AEAFD}" dt="2024-05-24T18:23:26.017" v="3236" actId="26606"/>
          <ac:spMkLst>
            <pc:docMk/>
            <pc:sldMk cId="213969358" sldId="295"/>
            <ac:spMk id="14" creationId="{BD92035A-AA2F-4CD8-A556-1CE8BDEC75BD}"/>
          </ac:spMkLst>
        </pc:spChg>
        <pc:spChg chg="add del">
          <ac:chgData name="Kay Christian" userId="ca510aa9f89bcda9" providerId="LiveId" clId="{C89BF051-2E84-440C-890A-ADCEEB2AEAFD}" dt="2024-05-24T18:23:17.668" v="3232" actId="26606"/>
          <ac:spMkLst>
            <pc:docMk/>
            <pc:sldMk cId="213969358" sldId="295"/>
            <ac:spMk id="15" creationId="{829A1E2C-5AC8-40FC-99E9-832069D39792}"/>
          </ac:spMkLst>
        </pc:spChg>
        <pc:spChg chg="add del">
          <ac:chgData name="Kay Christian" userId="ca510aa9f89bcda9" providerId="LiveId" clId="{C89BF051-2E84-440C-890A-ADCEEB2AEAFD}" dt="2024-05-24T18:23:26.017" v="3236" actId="26606"/>
          <ac:spMkLst>
            <pc:docMk/>
            <pc:sldMk cId="213969358" sldId="295"/>
            <ac:spMk id="16" creationId="{ED888B23-07FA-482A-96DF-47E31AF1A603}"/>
          </ac:spMkLst>
        </pc:spChg>
        <pc:spChg chg="add del">
          <ac:chgData name="Kay Christian" userId="ca510aa9f89bcda9" providerId="LiveId" clId="{C89BF051-2E84-440C-890A-ADCEEB2AEAFD}" dt="2024-05-24T18:23:19.452" v="3234" actId="26606"/>
          <ac:spMkLst>
            <pc:docMk/>
            <pc:sldMk cId="213969358" sldId="295"/>
            <ac:spMk id="17" creationId="{E51BA4DF-2BD4-4EC2-B1DB-B27C8AC71864}"/>
          </ac:spMkLst>
        </pc:spChg>
        <pc:spChg chg="add del mod ord">
          <ac:chgData name="Kay Christian" userId="ca510aa9f89bcda9" providerId="LiveId" clId="{C89BF051-2E84-440C-890A-ADCEEB2AEAFD}" dt="2024-05-24T18:25:35.728" v="3251" actId="700"/>
          <ac:spMkLst>
            <pc:docMk/>
            <pc:sldMk cId="213969358" sldId="295"/>
            <ac:spMk id="19" creationId="{24E99F90-E49C-C1D5-C126-D02E642263EC}"/>
          </ac:spMkLst>
        </pc:spChg>
        <pc:spChg chg="add del">
          <ac:chgData name="Kay Christian" userId="ca510aa9f89bcda9" providerId="LiveId" clId="{C89BF051-2E84-440C-890A-ADCEEB2AEAFD}" dt="2024-05-24T18:26:36.733" v="3259" actId="700"/>
          <ac:spMkLst>
            <pc:docMk/>
            <pc:sldMk cId="213969358" sldId="295"/>
            <ac:spMk id="20" creationId="{2C61293E-6EBE-43EF-A52C-9BEBFD7679D4}"/>
          </ac:spMkLst>
        </pc:spChg>
        <pc:spChg chg="add del">
          <ac:chgData name="Kay Christian" userId="ca510aa9f89bcda9" providerId="LiveId" clId="{C89BF051-2E84-440C-890A-ADCEEB2AEAFD}" dt="2024-05-24T18:23:30.130" v="3238" actId="26606"/>
          <ac:spMkLst>
            <pc:docMk/>
            <pc:sldMk cId="213969358" sldId="295"/>
            <ac:spMk id="22" creationId="{70DFC902-7D23-471A-B557-B6B6917D7A0D}"/>
          </ac:spMkLst>
        </pc:spChg>
        <pc:spChg chg="add del">
          <ac:chgData name="Kay Christian" userId="ca510aa9f89bcda9" providerId="LiveId" clId="{C89BF051-2E84-440C-890A-ADCEEB2AEAFD}" dt="2024-05-24T18:23:30.130" v="3238" actId="26606"/>
          <ac:spMkLst>
            <pc:docMk/>
            <pc:sldMk cId="213969358" sldId="295"/>
            <ac:spMk id="23" creationId="{A55D5633-D557-4DCA-982C-FF36EB7A1C00}"/>
          </ac:spMkLst>
        </pc:spChg>
        <pc:spChg chg="add del">
          <ac:chgData name="Kay Christian" userId="ca510aa9f89bcda9" providerId="LiveId" clId="{C89BF051-2E84-440C-890A-ADCEEB2AEAFD}" dt="2024-05-24T18:23:30.130" v="3238" actId="26606"/>
          <ac:spMkLst>
            <pc:docMk/>
            <pc:sldMk cId="213969358" sldId="295"/>
            <ac:spMk id="24" creationId="{450D3AD2-FA80-415F-A9CE-54D884561CD7}"/>
          </ac:spMkLst>
        </pc:spChg>
        <pc:spChg chg="add del">
          <ac:chgData name="Kay Christian" userId="ca510aa9f89bcda9" providerId="LiveId" clId="{C89BF051-2E84-440C-890A-ADCEEB2AEAFD}" dt="2024-05-24T18:26:36.733" v="3259" actId="700"/>
          <ac:spMkLst>
            <pc:docMk/>
            <pc:sldMk cId="213969358" sldId="295"/>
            <ac:spMk id="25" creationId="{21540236-BFD5-4A9D-8840-4703E7F76825}"/>
          </ac:spMkLst>
        </pc:spChg>
        <pc:spChg chg="add del">
          <ac:chgData name="Kay Christian" userId="ca510aa9f89bcda9" providerId="LiveId" clId="{C89BF051-2E84-440C-890A-ADCEEB2AEAFD}" dt="2024-05-24T18:23:34.988" v="3240" actId="26606"/>
          <ac:spMkLst>
            <pc:docMk/>
            <pc:sldMk cId="213969358" sldId="295"/>
            <ac:spMk id="26" creationId="{EDDBB197-D710-4A4F-A9CA-FD2177498BE8}"/>
          </ac:spMkLst>
        </pc:spChg>
        <pc:spChg chg="add">
          <ac:chgData name="Kay Christian" userId="ca510aa9f89bcda9" providerId="LiveId" clId="{C89BF051-2E84-440C-890A-ADCEEB2AEAFD}" dt="2024-05-24T18:27:06.855" v="3261" actId="26606"/>
          <ac:spMkLst>
            <pc:docMk/>
            <pc:sldMk cId="213969358" sldId="295"/>
            <ac:spMk id="28" creationId="{21540236-BFD5-4A9D-8840-4703E7F76825}"/>
          </ac:spMkLst>
        </pc:spChg>
        <pc:spChg chg="add">
          <ac:chgData name="Kay Christian" userId="ca510aa9f89bcda9" providerId="LiveId" clId="{C89BF051-2E84-440C-890A-ADCEEB2AEAFD}" dt="2024-05-24T18:27:06.855" v="3261" actId="26606"/>
          <ac:spMkLst>
            <pc:docMk/>
            <pc:sldMk cId="213969358" sldId="295"/>
            <ac:spMk id="29" creationId="{2C61293E-6EBE-43EF-A52C-9BEBFD7679D4}"/>
          </ac:spMkLst>
        </pc:spChg>
        <pc:spChg chg="add del">
          <ac:chgData name="Kay Christian" userId="ca510aa9f89bcda9" providerId="LiveId" clId="{C89BF051-2E84-440C-890A-ADCEEB2AEAFD}" dt="2024-05-24T18:23:46.368" v="3242" actId="26606"/>
          <ac:spMkLst>
            <pc:docMk/>
            <pc:sldMk cId="213969358" sldId="295"/>
            <ac:spMk id="33" creationId="{42A4FC2C-047E-45A5-965D-8E1E3BF09BC6}"/>
          </ac:spMkLst>
        </pc:spChg>
        <pc:spChg chg="add del">
          <ac:chgData name="Kay Christian" userId="ca510aa9f89bcda9" providerId="LiveId" clId="{C89BF051-2E84-440C-890A-ADCEEB2AEAFD}" dt="2024-05-24T18:25:39.118" v="3254" actId="26606"/>
          <ac:spMkLst>
            <pc:docMk/>
            <pc:sldMk cId="213969358" sldId="295"/>
            <ac:spMk id="36" creationId="{E51BA4DF-2BD4-4EC2-B1DB-B27C8AC71864}"/>
          </ac:spMkLst>
        </pc:spChg>
        <pc:grpChg chg="add del">
          <ac:chgData name="Kay Christian" userId="ca510aa9f89bcda9" providerId="LiveId" clId="{C89BF051-2E84-440C-890A-ADCEEB2AEAFD}" dt="2024-05-24T18:23:26.017" v="3236" actId="26606"/>
          <ac:grpSpMkLst>
            <pc:docMk/>
            <pc:sldMk cId="213969358" sldId="295"/>
            <ac:grpSpMk id="10" creationId="{5D1A9D8B-3117-4D9D-BDA4-DD81895098B0}"/>
          </ac:grpSpMkLst>
        </pc:grpChg>
        <pc:grpChg chg="add del">
          <ac:chgData name="Kay Christian" userId="ca510aa9f89bcda9" providerId="LiveId" clId="{C89BF051-2E84-440C-890A-ADCEEB2AEAFD}" dt="2024-05-24T18:23:34.988" v="3240" actId="26606"/>
          <ac:grpSpMkLst>
            <pc:docMk/>
            <pc:sldMk cId="213969358" sldId="295"/>
            <ac:grpSpMk id="27" creationId="{25EE5136-01F1-466C-962D-BA9B4C6757AA}"/>
          </ac:grpSpMkLst>
        </pc:grpChg>
        <pc:picChg chg="add del">
          <ac:chgData name="Kay Christian" userId="ca510aa9f89bcda9" providerId="LiveId" clId="{C89BF051-2E84-440C-890A-ADCEEB2AEAFD}" dt="2024-05-24T18:23:17.668" v="3232" actId="26606"/>
          <ac:picMkLst>
            <pc:docMk/>
            <pc:sldMk cId="213969358" sldId="295"/>
            <ac:picMk id="5" creationId="{1154978D-CB99-862A-D455-EC620B472192}"/>
          </ac:picMkLst>
        </pc:picChg>
        <pc:picChg chg="add del">
          <ac:chgData name="Kay Christian" userId="ca510aa9f89bcda9" providerId="LiveId" clId="{C89BF051-2E84-440C-890A-ADCEEB2AEAFD}" dt="2024-05-24T18:23:34.988" v="3240" actId="26606"/>
          <ac:picMkLst>
            <pc:docMk/>
            <pc:sldMk cId="213969358" sldId="295"/>
            <ac:picMk id="7" creationId="{6588E3E0-D11F-1293-583D-031A76038F92}"/>
          </ac:picMkLst>
        </pc:picChg>
        <pc:picChg chg="add del">
          <ac:chgData name="Kay Christian" userId="ca510aa9f89bcda9" providerId="LiveId" clId="{C89BF051-2E84-440C-890A-ADCEEB2AEAFD}" dt="2024-05-24T18:23:19.452" v="3234" actId="26606"/>
          <ac:picMkLst>
            <pc:docMk/>
            <pc:sldMk cId="213969358" sldId="295"/>
            <ac:picMk id="18" creationId="{43181AFA-94F8-AF02-7822-87E39E1AEB19}"/>
          </ac:picMkLst>
        </pc:picChg>
        <pc:picChg chg="add mod">
          <ac:chgData name="Kay Christian" userId="ca510aa9f89bcda9" providerId="LiveId" clId="{C89BF051-2E84-440C-890A-ADCEEB2AEAFD}" dt="2024-05-24T18:27:06.855" v="3261" actId="26606"/>
          <ac:picMkLst>
            <pc:docMk/>
            <pc:sldMk cId="213969358" sldId="295"/>
            <ac:picMk id="21" creationId="{6C2E7E78-4ADB-3184-7F90-0F3C550F9E5B}"/>
          </ac:picMkLst>
        </pc:picChg>
        <pc:picChg chg="add del">
          <ac:chgData name="Kay Christian" userId="ca510aa9f89bcda9" providerId="LiveId" clId="{C89BF051-2E84-440C-890A-ADCEEB2AEAFD}" dt="2024-05-24T18:23:46.368" v="3242" actId="26606"/>
          <ac:picMkLst>
            <pc:docMk/>
            <pc:sldMk cId="213969358" sldId="295"/>
            <ac:picMk id="34" creationId="{592D29FD-8368-12E9-94E6-7100A0DF57FF}"/>
          </ac:picMkLst>
        </pc:picChg>
        <pc:picChg chg="add del">
          <ac:chgData name="Kay Christian" userId="ca510aa9f89bcda9" providerId="LiveId" clId="{C89BF051-2E84-440C-890A-ADCEEB2AEAFD}" dt="2024-05-24T18:25:39.118" v="3254" actId="26606"/>
          <ac:picMkLst>
            <pc:docMk/>
            <pc:sldMk cId="213969358" sldId="295"/>
            <ac:picMk id="37" creationId="{43181AFA-94F8-AF02-7822-87E39E1AEB19}"/>
          </ac:picMkLst>
        </pc:picChg>
      </pc:sldChg>
      <pc:sldChg chg="addSp delSp modSp new mod ord setBg modClrScheme chgLayout">
        <pc:chgData name="Kay Christian" userId="ca510aa9f89bcda9" providerId="LiveId" clId="{C89BF051-2E84-440C-890A-ADCEEB2AEAFD}" dt="2024-05-29T18:21:13.921" v="5329"/>
        <pc:sldMkLst>
          <pc:docMk/>
          <pc:sldMk cId="3716264501" sldId="296"/>
        </pc:sldMkLst>
        <pc:spChg chg="mod ord">
          <ac:chgData name="Kay Christian" userId="ca510aa9f89bcda9" providerId="LiveId" clId="{C89BF051-2E84-440C-890A-ADCEEB2AEAFD}" dt="2024-05-24T18:39:47.818" v="3547" actId="122"/>
          <ac:spMkLst>
            <pc:docMk/>
            <pc:sldMk cId="3716264501" sldId="296"/>
            <ac:spMk id="2" creationId="{4163201D-0844-0B59-A094-12D4A9ED4B0D}"/>
          </ac:spMkLst>
        </pc:spChg>
        <pc:spChg chg="del mod ord">
          <ac:chgData name="Kay Christian" userId="ca510aa9f89bcda9" providerId="LiveId" clId="{C89BF051-2E84-440C-890A-ADCEEB2AEAFD}" dt="2024-05-24T18:33:37.743" v="3308" actId="700"/>
          <ac:spMkLst>
            <pc:docMk/>
            <pc:sldMk cId="3716264501" sldId="296"/>
            <ac:spMk id="3" creationId="{70D739FD-35BF-6625-8897-58BEC7ECB4D7}"/>
          </ac:spMkLst>
        </pc:spChg>
        <pc:spChg chg="add mod ord">
          <ac:chgData name="Kay Christian" userId="ca510aa9f89bcda9" providerId="LiveId" clId="{C89BF051-2E84-440C-890A-ADCEEB2AEAFD}" dt="2024-05-24T18:39:12.348" v="3543" actId="255"/>
          <ac:spMkLst>
            <pc:docMk/>
            <pc:sldMk cId="3716264501" sldId="296"/>
            <ac:spMk id="4" creationId="{68465959-9A85-DCDD-B18E-B59F4CDEF772}"/>
          </ac:spMkLst>
        </pc:spChg>
        <pc:spChg chg="add del mod ord">
          <ac:chgData name="Kay Christian" userId="ca510aa9f89bcda9" providerId="LiveId" clId="{C89BF051-2E84-440C-890A-ADCEEB2AEAFD}" dt="2024-05-24T18:39:29.130" v="3545" actId="255"/>
          <ac:spMkLst>
            <pc:docMk/>
            <pc:sldMk cId="3716264501" sldId="296"/>
            <ac:spMk id="5" creationId="{50098B20-DC36-43A4-7DC9-D7760AD74F39}"/>
          </ac:spMkLst>
        </pc:spChg>
        <pc:spChg chg="add mod ord">
          <ac:chgData name="Kay Christian" userId="ca510aa9f89bcda9" providerId="LiveId" clId="{C89BF051-2E84-440C-890A-ADCEEB2AEAFD}" dt="2024-05-24T18:39:19.164" v="3544" actId="255"/>
          <ac:spMkLst>
            <pc:docMk/>
            <pc:sldMk cId="3716264501" sldId="296"/>
            <ac:spMk id="6" creationId="{7F28FB80-8059-0A94-7B2A-FBD7235C716B}"/>
          </ac:spMkLst>
        </pc:spChg>
        <pc:spChg chg="add mod ord">
          <ac:chgData name="Kay Christian" userId="ca510aa9f89bcda9" providerId="LiveId" clId="{C89BF051-2E84-440C-890A-ADCEEB2AEAFD}" dt="2024-05-24T18:39:37.190" v="3546" actId="255"/>
          <ac:spMkLst>
            <pc:docMk/>
            <pc:sldMk cId="3716264501" sldId="296"/>
            <ac:spMk id="7" creationId="{06B91A3B-CB8A-3F33-0B8A-F4EAEC9CBF34}"/>
          </ac:spMkLst>
        </pc:spChg>
        <pc:spChg chg="add">
          <ac:chgData name="Kay Christian" userId="ca510aa9f89bcda9" providerId="LiveId" clId="{C89BF051-2E84-440C-890A-ADCEEB2AEAFD}" dt="2024-05-24T18:38:35.776" v="3541" actId="26606"/>
          <ac:spMkLst>
            <pc:docMk/>
            <pc:sldMk cId="3716264501" sldId="296"/>
            <ac:spMk id="10" creationId="{53B021B3-DE93-4AB7-8A18-CF5F1CED88B8}"/>
          </ac:spMkLst>
        </pc:spChg>
        <pc:spChg chg="add del">
          <ac:chgData name="Kay Christian" userId="ca510aa9f89bcda9" providerId="LiveId" clId="{C89BF051-2E84-440C-890A-ADCEEB2AEAFD}" dt="2024-05-24T18:38:12.451" v="3536" actId="26606"/>
          <ac:spMkLst>
            <pc:docMk/>
            <pc:sldMk cId="3716264501" sldId="296"/>
            <ac:spMk id="12" creationId="{53B021B3-DE93-4AB7-8A18-CF5F1CED88B8}"/>
          </ac:spMkLst>
        </pc:spChg>
        <pc:spChg chg="add del">
          <ac:chgData name="Kay Christian" userId="ca510aa9f89bcda9" providerId="LiveId" clId="{C89BF051-2E84-440C-890A-ADCEEB2AEAFD}" dt="2024-05-24T18:38:12.451" v="3536" actId="26606"/>
          <ac:spMkLst>
            <pc:docMk/>
            <pc:sldMk cId="3716264501" sldId="296"/>
            <ac:spMk id="14" creationId="{52D502E5-F6B4-4D58-B4AE-FC466FF15EE8}"/>
          </ac:spMkLst>
        </pc:spChg>
        <pc:spChg chg="add del">
          <ac:chgData name="Kay Christian" userId="ca510aa9f89bcda9" providerId="LiveId" clId="{C89BF051-2E84-440C-890A-ADCEEB2AEAFD}" dt="2024-05-24T18:38:12.451" v="3536" actId="26606"/>
          <ac:spMkLst>
            <pc:docMk/>
            <pc:sldMk cId="3716264501" sldId="296"/>
            <ac:spMk id="15" creationId="{50098B20-DC36-43A4-7DC9-D7760AD74F39}"/>
          </ac:spMkLst>
        </pc:spChg>
        <pc:spChg chg="add del">
          <ac:chgData name="Kay Christian" userId="ca510aa9f89bcda9" providerId="LiveId" clId="{C89BF051-2E84-440C-890A-ADCEEB2AEAFD}" dt="2024-05-24T18:38:12.451" v="3536" actId="26606"/>
          <ac:spMkLst>
            <pc:docMk/>
            <pc:sldMk cId="3716264501" sldId="296"/>
            <ac:spMk id="16" creationId="{9DECDBF4-02B6-4BB4-B65B-B8107AD6A9E8}"/>
          </ac:spMkLst>
        </pc:spChg>
        <pc:spChg chg="add">
          <ac:chgData name="Kay Christian" userId="ca510aa9f89bcda9" providerId="LiveId" clId="{C89BF051-2E84-440C-890A-ADCEEB2AEAFD}" dt="2024-05-24T18:38:35.776" v="3541" actId="26606"/>
          <ac:spMkLst>
            <pc:docMk/>
            <pc:sldMk cId="3716264501" sldId="296"/>
            <ac:spMk id="17" creationId="{52D502E5-F6B4-4D58-B4AE-FC466FF15EE8}"/>
          </ac:spMkLst>
        </pc:spChg>
        <pc:spChg chg="add del">
          <ac:chgData name="Kay Christian" userId="ca510aa9f89bcda9" providerId="LiveId" clId="{C89BF051-2E84-440C-890A-ADCEEB2AEAFD}" dt="2024-05-24T18:38:15.273" v="3538" actId="26606"/>
          <ac:spMkLst>
            <pc:docMk/>
            <pc:sldMk cId="3716264501" sldId="296"/>
            <ac:spMk id="18" creationId="{40F88E6C-5782-452A-8C4F-9D2C2EAC8499}"/>
          </ac:spMkLst>
        </pc:spChg>
        <pc:spChg chg="add del">
          <ac:chgData name="Kay Christian" userId="ca510aa9f89bcda9" providerId="LiveId" clId="{C89BF051-2E84-440C-890A-ADCEEB2AEAFD}" dt="2024-05-24T18:38:15.273" v="3538" actId="26606"/>
          <ac:spMkLst>
            <pc:docMk/>
            <pc:sldMk cId="3716264501" sldId="296"/>
            <ac:spMk id="19" creationId="{2A11688B-0A27-4E86-8D55-76F71ADF299B}"/>
          </ac:spMkLst>
        </pc:spChg>
        <pc:spChg chg="add">
          <ac:chgData name="Kay Christian" userId="ca510aa9f89bcda9" providerId="LiveId" clId="{C89BF051-2E84-440C-890A-ADCEEB2AEAFD}" dt="2024-05-24T18:38:35.776" v="3541" actId="26606"/>
          <ac:spMkLst>
            <pc:docMk/>
            <pc:sldMk cId="3716264501" sldId="296"/>
            <ac:spMk id="21" creationId="{9DECDBF4-02B6-4BB4-B65B-B8107AD6A9E8}"/>
          </ac:spMkLst>
        </pc:spChg>
        <pc:spChg chg="add del">
          <ac:chgData name="Kay Christian" userId="ca510aa9f89bcda9" providerId="LiveId" clId="{C89BF051-2E84-440C-890A-ADCEEB2AEAFD}" dt="2024-05-24T18:38:15.273" v="3538" actId="26606"/>
          <ac:spMkLst>
            <pc:docMk/>
            <pc:sldMk cId="3716264501" sldId="296"/>
            <ac:spMk id="23" creationId="{50098B20-DC36-43A4-7DC9-D7760AD74F39}"/>
          </ac:spMkLst>
        </pc:spChg>
        <pc:spChg chg="add del">
          <ac:chgData name="Kay Christian" userId="ca510aa9f89bcda9" providerId="LiveId" clId="{C89BF051-2E84-440C-890A-ADCEEB2AEAFD}" dt="2024-05-24T18:38:19.798" v="3540" actId="26606"/>
          <ac:spMkLst>
            <pc:docMk/>
            <pc:sldMk cId="3716264501" sldId="296"/>
            <ac:spMk id="25" creationId="{388F20F8-60BF-42FE-A252-DFD5A74451CA}"/>
          </ac:spMkLst>
        </pc:spChg>
        <pc:spChg chg="add del">
          <ac:chgData name="Kay Christian" userId="ca510aa9f89bcda9" providerId="LiveId" clId="{C89BF051-2E84-440C-890A-ADCEEB2AEAFD}" dt="2024-05-24T18:38:19.798" v="3540" actId="26606"/>
          <ac:spMkLst>
            <pc:docMk/>
            <pc:sldMk cId="3716264501" sldId="296"/>
            <ac:spMk id="26" creationId="{98A68847-134F-4AF1-B1C6-332344C9C90D}"/>
          </ac:spMkLst>
        </pc:spChg>
        <pc:spChg chg="add del">
          <ac:chgData name="Kay Christian" userId="ca510aa9f89bcda9" providerId="LiveId" clId="{C89BF051-2E84-440C-890A-ADCEEB2AEAFD}" dt="2024-05-24T18:38:19.798" v="3540" actId="26606"/>
          <ac:spMkLst>
            <pc:docMk/>
            <pc:sldMk cId="3716264501" sldId="296"/>
            <ac:spMk id="27" creationId="{50098B20-DC36-43A4-7DC9-D7760AD74F39}"/>
          </ac:spMkLst>
        </pc:spChg>
        <pc:grpChg chg="add del">
          <ac:chgData name="Kay Christian" userId="ca510aa9f89bcda9" providerId="LiveId" clId="{C89BF051-2E84-440C-890A-ADCEEB2AEAFD}" dt="2024-05-24T18:38:15.273" v="3538" actId="26606"/>
          <ac:grpSpMkLst>
            <pc:docMk/>
            <pc:sldMk cId="3716264501" sldId="296"/>
            <ac:grpSpMk id="20" creationId="{C84A868B-654E-447C-8D9C-0F9328308CA2}"/>
          </ac:grpSpMkLst>
        </pc:grpChg>
        <pc:graphicFrameChg chg="add del">
          <ac:chgData name="Kay Christian" userId="ca510aa9f89bcda9" providerId="LiveId" clId="{C89BF051-2E84-440C-890A-ADCEEB2AEAFD}" dt="2024-05-24T18:37:54.464" v="3530" actId="26606"/>
          <ac:graphicFrameMkLst>
            <pc:docMk/>
            <pc:sldMk cId="3716264501" sldId="296"/>
            <ac:graphicFrameMk id="9" creationId="{C2ABBD56-032B-6AA5-1B1A-91AE8D7BE05D}"/>
          </ac:graphicFrameMkLst>
        </pc:graphicFrameChg>
        <pc:graphicFrameChg chg="add del">
          <ac:chgData name="Kay Christian" userId="ca510aa9f89bcda9" providerId="LiveId" clId="{C89BF051-2E84-440C-890A-ADCEEB2AEAFD}" dt="2024-05-24T18:37:57.897" v="3532" actId="26606"/>
          <ac:graphicFrameMkLst>
            <pc:docMk/>
            <pc:sldMk cId="3716264501" sldId="296"/>
            <ac:graphicFrameMk id="11" creationId="{93476D28-CDAE-E911-4F2E-BCCE39C98A4A}"/>
          </ac:graphicFrameMkLst>
        </pc:graphicFrameChg>
        <pc:graphicFrameChg chg="add del">
          <ac:chgData name="Kay Christian" userId="ca510aa9f89bcda9" providerId="LiveId" clId="{C89BF051-2E84-440C-890A-ADCEEB2AEAFD}" dt="2024-05-24T18:38:05.392" v="3534" actId="26606"/>
          <ac:graphicFrameMkLst>
            <pc:docMk/>
            <pc:sldMk cId="3716264501" sldId="296"/>
            <ac:graphicFrameMk id="13" creationId="{A6D43A88-F444-3083-1169-0742729E9DAD}"/>
          </ac:graphicFrameMkLst>
        </pc:graphicFrameChg>
      </pc:sldChg>
      <pc:sldChg chg="addSp modSp new del mod setBg">
        <pc:chgData name="Kay Christian" userId="ca510aa9f89bcda9" providerId="LiveId" clId="{C89BF051-2E84-440C-890A-ADCEEB2AEAFD}" dt="2024-05-28T17:32:03.588" v="3559" actId="2696"/>
        <pc:sldMkLst>
          <pc:docMk/>
          <pc:sldMk cId="4089394868" sldId="297"/>
        </pc:sldMkLst>
        <pc:spChg chg="add">
          <ac:chgData name="Kay Christian" userId="ca510aa9f89bcda9" providerId="LiveId" clId="{C89BF051-2E84-440C-890A-ADCEEB2AEAFD}" dt="2024-05-28T17:29:16.643" v="3554" actId="26606"/>
          <ac:spMkLst>
            <pc:docMk/>
            <pc:sldMk cId="4089394868" sldId="297"/>
            <ac:spMk id="7" creationId="{42A4FC2C-047E-45A5-965D-8E1E3BF09BC6}"/>
          </ac:spMkLst>
        </pc:spChg>
        <pc:picChg chg="add mod">
          <ac:chgData name="Kay Christian" userId="ca510aa9f89bcda9" providerId="LiveId" clId="{C89BF051-2E84-440C-890A-ADCEEB2AEAFD}" dt="2024-05-28T17:30:45.293" v="3555" actId="27614"/>
          <ac:picMkLst>
            <pc:docMk/>
            <pc:sldMk cId="4089394868" sldId="297"/>
            <ac:picMk id="2" creationId="{D19AD733-BD65-A25C-BB42-6D7F130E9FE7}"/>
          </ac:picMkLst>
        </pc:picChg>
      </pc:sldChg>
      <pc:sldChg chg="addSp delSp modSp add del mod ord setBg delDesignElem">
        <pc:chgData name="Kay Christian" userId="ca510aa9f89bcda9" providerId="LiveId" clId="{C89BF051-2E84-440C-890A-ADCEEB2AEAFD}" dt="2024-05-28T18:50:15.174" v="5309"/>
        <pc:sldMkLst>
          <pc:docMk/>
          <pc:sldMk cId="4181569441" sldId="298"/>
        </pc:sldMkLst>
        <pc:spChg chg="mo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4" creationId="{00000000-0000-0000-0000-000000000000}"/>
          </ac:spMkLst>
        </pc:spChg>
        <pc:spChg chg="mo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5" creationId="{00000000-0000-0000-0000-000000000000}"/>
          </ac:spMkLst>
        </pc:spChg>
        <pc:spChg chg="add del">
          <ac:chgData name="Kay Christian" userId="ca510aa9f89bcda9" providerId="LiveId" clId="{C89BF051-2E84-440C-890A-ADCEEB2AEAFD}" dt="2024-05-28T17:31:49.785" v="3557" actId="26606"/>
          <ac:spMkLst>
            <pc:docMk/>
            <pc:sldMk cId="4181569441" sldId="298"/>
            <ac:spMk id="10" creationId="{B6FACB3C-9069-4791-BC5C-0DB7CD19B853}"/>
          </ac:spMkLst>
        </pc:spChg>
        <pc:spChg chg="add del">
          <ac:chgData name="Kay Christian" userId="ca510aa9f89bcda9" providerId="LiveId" clId="{C89BF051-2E84-440C-890A-ADCEEB2AEAFD}" dt="2024-05-28T17:31:49.785" v="3557" actId="26606"/>
          <ac:spMkLst>
            <pc:docMk/>
            <pc:sldMk cId="4181569441" sldId="298"/>
            <ac:spMk id="12" creationId="{71F2038E-D777-4B76-81DD-DD13EE91B9DD}"/>
          </ac:spMkLst>
        </pc:spChg>
        <pc:spChg chg="del">
          <ac:chgData name="Kay Christian" userId="ca510aa9f89bcda9" providerId="LiveId" clId="{C89BF051-2E84-440C-890A-ADCEEB2AEAFD}" dt="2024-05-28T17:28:58.232" v="3552"/>
          <ac:spMkLst>
            <pc:docMk/>
            <pc:sldMk cId="4181569441" sldId="298"/>
            <ac:spMk id="14" creationId="{E186B68C-84BC-4A6E-99D1-EE87483C1349}"/>
          </ac:spMkLst>
        </pc:spChg>
        <pc:spChg chg="del">
          <ac:chgData name="Kay Christian" userId="ca510aa9f89bcda9" providerId="LiveId" clId="{C89BF051-2E84-440C-890A-ADCEEB2AEAFD}" dt="2024-05-28T17:28:58.232" v="3552"/>
          <ac:spMkLst>
            <pc:docMk/>
            <pc:sldMk cId="4181569441" sldId="298"/>
            <ac:spMk id="15" creationId="{25FCE169-4276-4005-8C82-CCC9C80C4FCF}"/>
          </ac:spMkLst>
        </pc:spChg>
        <pc:spChg chg="del">
          <ac:chgData name="Kay Christian" userId="ca510aa9f89bcda9" providerId="LiveId" clId="{C89BF051-2E84-440C-890A-ADCEEB2AEAFD}" dt="2024-05-28T17:28:58.232" v="3552"/>
          <ac:spMkLst>
            <pc:docMk/>
            <pc:sldMk cId="4181569441" sldId="298"/>
            <ac:spMk id="16" creationId="{1C091803-41C2-48E0-9228-5148460C7479}"/>
          </ac:spMkLst>
        </pc:spChg>
        <pc:spChg chg="del">
          <ac:chgData name="Kay Christian" userId="ca510aa9f89bcda9" providerId="LiveId" clId="{C89BF051-2E84-440C-890A-ADCEEB2AEAFD}" dt="2024-05-28T17:28:58.232" v="3552"/>
          <ac:spMkLst>
            <pc:docMk/>
            <pc:sldMk cId="4181569441" sldId="298"/>
            <ac:spMk id="17" creationId="{B775CD93-9DF2-48CB-9F57-1BCA9A46C7FA}"/>
          </ac:spMkLst>
        </pc:spChg>
        <pc:spChg chg="del">
          <ac:chgData name="Kay Christian" userId="ca510aa9f89bcda9" providerId="LiveId" clId="{C89BF051-2E84-440C-890A-ADCEEB2AEAFD}" dt="2024-05-28T17:28:58.232" v="3552"/>
          <ac:spMkLst>
            <pc:docMk/>
            <pc:sldMk cId="4181569441" sldId="298"/>
            <ac:spMk id="18" creationId="{01955DCA-E99D-4678-99DB-8075105C122D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19" creationId="{1CD81A2A-6ED4-4EF4-A14C-912D31E14800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20" creationId="{B91ECDA9-56DC-4270-8F33-01C5637B8CEB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21" creationId="{1661932C-CA15-4E17-B115-FAE7CBEE4789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22" creationId="{75F47824-961D-465D-84F9-EAE11BC6173B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23" creationId="{8590ADD5-9383-4D3D-9047-3DA2593CCB5D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24" creationId="{FEC9DA3E-C1D7-472D-B7C0-F71AE41FBA23}"/>
          </ac:spMkLst>
        </pc:spChg>
        <pc:spChg chg="add">
          <ac:chgData name="Kay Christian" userId="ca510aa9f89bcda9" providerId="LiveId" clId="{C89BF051-2E84-440C-890A-ADCEEB2AEAFD}" dt="2024-05-28T17:31:49.816" v="3558" actId="26606"/>
          <ac:spMkLst>
            <pc:docMk/>
            <pc:sldMk cId="4181569441" sldId="298"/>
            <ac:spMk id="25" creationId="{DABE3E45-88CF-45D8-8D40-C773324D93F6}"/>
          </ac:spMkLst>
        </pc:spChg>
        <pc:grpChg chg="add del">
          <ac:chgData name="Kay Christian" userId="ca510aa9f89bcda9" providerId="LiveId" clId="{C89BF051-2E84-440C-890A-ADCEEB2AEAFD}" dt="2024-05-28T17:31:49.785" v="3557" actId="26606"/>
          <ac:grpSpMkLst>
            <pc:docMk/>
            <pc:sldMk cId="4181569441" sldId="298"/>
            <ac:grpSpMk id="7" creationId="{DD354807-230F-4402-B1B9-F733A8F1F190}"/>
          </ac:grpSpMkLst>
        </pc:grpChg>
        <pc:picChg chg="mod">
          <ac:chgData name="Kay Christian" userId="ca510aa9f89bcda9" providerId="LiveId" clId="{C89BF051-2E84-440C-890A-ADCEEB2AEAFD}" dt="2024-05-28T17:31:49.816" v="3558" actId="26606"/>
          <ac:picMkLst>
            <pc:docMk/>
            <pc:sldMk cId="4181569441" sldId="298"/>
            <ac:picMk id="2" creationId="{00000000-0000-0000-0000-000000000000}"/>
          </ac:picMkLst>
        </pc:picChg>
        <pc:cxnChg chg="add">
          <ac:chgData name="Kay Christian" userId="ca510aa9f89bcda9" providerId="LiveId" clId="{C89BF051-2E84-440C-890A-ADCEEB2AEAFD}" dt="2024-05-28T17:31:49.816" v="3558" actId="26606"/>
          <ac:cxnSpMkLst>
            <pc:docMk/>
            <pc:sldMk cId="4181569441" sldId="298"/>
            <ac:cxnSpMk id="26" creationId="{49CD1692-827B-4C8D-B4A1-134FD04CF45C}"/>
          </ac:cxnSpMkLst>
        </pc:cxnChg>
      </pc:sldChg>
      <pc:sldChg chg="addSp delSp modSp new mod setBg">
        <pc:chgData name="Kay Christian" userId="ca510aa9f89bcda9" providerId="LiveId" clId="{C89BF051-2E84-440C-890A-ADCEEB2AEAFD}" dt="2024-05-29T18:37:16.261" v="5392" actId="20577"/>
        <pc:sldMkLst>
          <pc:docMk/>
          <pc:sldMk cId="1155387076" sldId="299"/>
        </pc:sldMkLst>
        <pc:spChg chg="mod">
          <ac:chgData name="Kay Christian" userId="ca510aa9f89bcda9" providerId="LiveId" clId="{C89BF051-2E84-440C-890A-ADCEEB2AEAFD}" dt="2024-05-28T18:16:25.484" v="4624" actId="26606"/>
          <ac:spMkLst>
            <pc:docMk/>
            <pc:sldMk cId="1155387076" sldId="299"/>
            <ac:spMk id="2" creationId="{2DA447AE-0DD1-AE71-7984-CE18D51F0B33}"/>
          </ac:spMkLst>
        </pc:spChg>
        <pc:spChg chg="del mod">
          <ac:chgData name="Kay Christian" userId="ca510aa9f89bcda9" providerId="LiveId" clId="{C89BF051-2E84-440C-890A-ADCEEB2AEAFD}" dt="2024-05-28T18:16:25.484" v="4624" actId="26606"/>
          <ac:spMkLst>
            <pc:docMk/>
            <pc:sldMk cId="1155387076" sldId="299"/>
            <ac:spMk id="3" creationId="{CE8B2766-7565-43F2-0350-27783D416983}"/>
          </ac:spMkLst>
        </pc:spChg>
        <pc:spChg chg="add">
          <ac:chgData name="Kay Christian" userId="ca510aa9f89bcda9" providerId="LiveId" clId="{C89BF051-2E84-440C-890A-ADCEEB2AEAFD}" dt="2024-05-28T18:16:25.484" v="4624" actId="26606"/>
          <ac:spMkLst>
            <pc:docMk/>
            <pc:sldMk cId="1155387076" sldId="299"/>
            <ac:spMk id="9" creationId="{53B021B3-DE93-4AB7-8A18-CF5F1CED88B8}"/>
          </ac:spMkLst>
        </pc:spChg>
        <pc:spChg chg="add">
          <ac:chgData name="Kay Christian" userId="ca510aa9f89bcda9" providerId="LiveId" clId="{C89BF051-2E84-440C-890A-ADCEEB2AEAFD}" dt="2024-05-28T18:16:25.484" v="4624" actId="26606"/>
          <ac:spMkLst>
            <pc:docMk/>
            <pc:sldMk cId="1155387076" sldId="299"/>
            <ac:spMk id="11" creationId="{52D502E5-F6B4-4D58-B4AE-FC466FF15EE8}"/>
          </ac:spMkLst>
        </pc:spChg>
        <pc:spChg chg="add">
          <ac:chgData name="Kay Christian" userId="ca510aa9f89bcda9" providerId="LiveId" clId="{C89BF051-2E84-440C-890A-ADCEEB2AEAFD}" dt="2024-05-28T18:16:25.484" v="4624" actId="26606"/>
          <ac:spMkLst>
            <pc:docMk/>
            <pc:sldMk cId="1155387076" sldId="299"/>
            <ac:spMk id="13" creationId="{9DECDBF4-02B6-4BB4-B65B-B8107AD6A9E8}"/>
          </ac:spMkLst>
        </pc:spChg>
        <pc:graphicFrameChg chg="add mod">
          <ac:chgData name="Kay Christian" userId="ca510aa9f89bcda9" providerId="LiveId" clId="{C89BF051-2E84-440C-890A-ADCEEB2AEAFD}" dt="2024-05-29T18:37:16.261" v="5392" actId="20577"/>
          <ac:graphicFrameMkLst>
            <pc:docMk/>
            <pc:sldMk cId="1155387076" sldId="299"/>
            <ac:graphicFrameMk id="5" creationId="{BC9B4526-850E-C6A7-3E36-12D8368DB8FE}"/>
          </ac:graphicFrameMkLst>
        </pc:graphicFrameChg>
      </pc:sldChg>
      <pc:sldChg chg="addSp modSp new mod ord setBg">
        <pc:chgData name="Kay Christian" userId="ca510aa9f89bcda9" providerId="LiveId" clId="{C89BF051-2E84-440C-890A-ADCEEB2AEAFD}" dt="2024-06-01T17:43:00.978" v="5852"/>
        <pc:sldMkLst>
          <pc:docMk/>
          <pc:sldMk cId="1217527784" sldId="300"/>
        </pc:sldMkLst>
        <pc:spChg chg="mod">
          <ac:chgData name="Kay Christian" userId="ca510aa9f89bcda9" providerId="LiveId" clId="{C89BF051-2E84-440C-890A-ADCEEB2AEAFD}" dt="2024-05-28T17:58:28.820" v="3871" actId="26606"/>
          <ac:spMkLst>
            <pc:docMk/>
            <pc:sldMk cId="1217527784" sldId="300"/>
            <ac:spMk id="2" creationId="{2BF886F8-0345-987E-7AD6-150ACC3C66FB}"/>
          </ac:spMkLst>
        </pc:spChg>
        <pc:spChg chg="mod">
          <ac:chgData name="Kay Christian" userId="ca510aa9f89bcda9" providerId="LiveId" clId="{C89BF051-2E84-440C-890A-ADCEEB2AEAFD}" dt="2024-05-28T18:49:28.325" v="5307" actId="20577"/>
          <ac:spMkLst>
            <pc:docMk/>
            <pc:sldMk cId="1217527784" sldId="300"/>
            <ac:spMk id="3" creationId="{7FB5F7D9-E8F0-DFE3-EE7A-9C7CBFAE04AA}"/>
          </ac:spMkLst>
        </pc:spChg>
        <pc:spChg chg="add">
          <ac:chgData name="Kay Christian" userId="ca510aa9f89bcda9" providerId="LiveId" clId="{C89BF051-2E84-440C-890A-ADCEEB2AEAFD}" dt="2024-05-28T17:58:28.820" v="3871" actId="26606"/>
          <ac:spMkLst>
            <pc:docMk/>
            <pc:sldMk cId="1217527784" sldId="300"/>
            <ac:spMk id="9" creationId="{3ECBE1F1-D69B-4AFA-ABD5-8E41720EF6DE}"/>
          </ac:spMkLst>
        </pc:spChg>
        <pc:spChg chg="add">
          <ac:chgData name="Kay Christian" userId="ca510aa9f89bcda9" providerId="LiveId" clId="{C89BF051-2E84-440C-890A-ADCEEB2AEAFD}" dt="2024-05-28T17:58:28.820" v="3871" actId="26606"/>
          <ac:spMkLst>
            <pc:docMk/>
            <pc:sldMk cId="1217527784" sldId="300"/>
            <ac:spMk id="11" creationId="{603A6265-E10C-4B85-9C20-E75FCAF9CC63}"/>
          </ac:spMkLst>
        </pc:spChg>
        <pc:picChg chg="add">
          <ac:chgData name="Kay Christian" userId="ca510aa9f89bcda9" providerId="LiveId" clId="{C89BF051-2E84-440C-890A-ADCEEB2AEAFD}" dt="2024-05-28T17:58:28.820" v="3871" actId="26606"/>
          <ac:picMkLst>
            <pc:docMk/>
            <pc:sldMk cId="1217527784" sldId="300"/>
            <ac:picMk id="5" creationId="{52F3D3B1-755C-B9AF-5478-2AFF4D55EC59}"/>
          </ac:picMkLst>
        </pc:picChg>
      </pc:sldChg>
      <pc:sldChg chg="addSp delSp modSp new mod setBg setClrOvrMap">
        <pc:chgData name="Kay Christian" userId="ca510aa9f89bcda9" providerId="LiveId" clId="{C89BF051-2E84-440C-890A-ADCEEB2AEAFD}" dt="2024-06-02T19:49:14.558" v="5996" actId="14100"/>
        <pc:sldMkLst>
          <pc:docMk/>
          <pc:sldMk cId="2401634354" sldId="301"/>
        </pc:sldMkLst>
        <pc:spChg chg="mod">
          <ac:chgData name="Kay Christian" userId="ca510aa9f89bcda9" providerId="LiveId" clId="{C89BF051-2E84-440C-890A-ADCEEB2AEAFD}" dt="2024-05-29T18:41:20.245" v="5406" actId="26606"/>
          <ac:spMkLst>
            <pc:docMk/>
            <pc:sldMk cId="2401634354" sldId="301"/>
            <ac:spMk id="2" creationId="{9754D629-BA59-FBA6-EEF3-4417E686C2EC}"/>
          </ac:spMkLst>
        </pc:spChg>
        <pc:spChg chg="del mod">
          <ac:chgData name="Kay Christian" userId="ca510aa9f89bcda9" providerId="LiveId" clId="{C89BF051-2E84-440C-890A-ADCEEB2AEAFD}" dt="2024-05-28T18:16:34.445" v="4625" actId="26606"/>
          <ac:spMkLst>
            <pc:docMk/>
            <pc:sldMk cId="2401634354" sldId="301"/>
            <ac:spMk id="3" creationId="{AD9E181E-0903-5328-2256-98A3BF1B03C5}"/>
          </ac:spMkLst>
        </pc:spChg>
        <pc:spChg chg="add del">
          <ac:chgData name="Kay Christian" userId="ca510aa9f89bcda9" providerId="LiveId" clId="{C89BF051-2E84-440C-890A-ADCEEB2AEAFD}" dt="2024-05-28T19:00:22.808" v="5321" actId="26606"/>
          <ac:spMkLst>
            <pc:docMk/>
            <pc:sldMk cId="2401634354" sldId="301"/>
            <ac:spMk id="9" creationId="{53B021B3-DE93-4AB7-8A18-CF5F1CED88B8}"/>
          </ac:spMkLst>
        </pc:spChg>
        <pc:spChg chg="add del">
          <ac:chgData name="Kay Christian" userId="ca510aa9f89bcda9" providerId="LiveId" clId="{C89BF051-2E84-440C-890A-ADCEEB2AEAFD}" dt="2024-05-28T19:00:22.808" v="5321" actId="26606"/>
          <ac:spMkLst>
            <pc:docMk/>
            <pc:sldMk cId="2401634354" sldId="301"/>
            <ac:spMk id="11" creationId="{52D502E5-F6B4-4D58-B4AE-FC466FF15EE8}"/>
          </ac:spMkLst>
        </pc:spChg>
        <pc:spChg chg="add del">
          <ac:chgData name="Kay Christian" userId="ca510aa9f89bcda9" providerId="LiveId" clId="{C89BF051-2E84-440C-890A-ADCEEB2AEAFD}" dt="2024-05-28T19:00:22.808" v="5321" actId="26606"/>
          <ac:spMkLst>
            <pc:docMk/>
            <pc:sldMk cId="2401634354" sldId="301"/>
            <ac:spMk id="13" creationId="{9DECDBF4-02B6-4BB4-B65B-B8107AD6A9E8}"/>
          </ac:spMkLst>
        </pc:spChg>
        <pc:spChg chg="add del">
          <ac:chgData name="Kay Christian" userId="ca510aa9f89bcda9" providerId="LiveId" clId="{C89BF051-2E84-440C-890A-ADCEEB2AEAFD}" dt="2024-05-28T18:59:54.810" v="5318" actId="26606"/>
          <ac:spMkLst>
            <pc:docMk/>
            <pc:sldMk cId="2401634354" sldId="301"/>
            <ac:spMk id="18" creationId="{6C4028FD-8BAA-4A19-BFDE-594D991B7552}"/>
          </ac:spMkLst>
        </pc:spChg>
        <pc:spChg chg="add del">
          <ac:chgData name="Kay Christian" userId="ca510aa9f89bcda9" providerId="LiveId" clId="{C89BF051-2E84-440C-890A-ADCEEB2AEAFD}" dt="2024-05-28T19:00:22.793" v="5320" actId="26606"/>
          <ac:spMkLst>
            <pc:docMk/>
            <pc:sldMk cId="2401634354" sldId="301"/>
            <ac:spMk id="20" creationId="{F7117410-A2A4-4085-9ADC-46744551DBDE}"/>
          </ac:spMkLst>
        </pc:spChg>
        <pc:spChg chg="add del">
          <ac:chgData name="Kay Christian" userId="ca510aa9f89bcda9" providerId="LiveId" clId="{C89BF051-2E84-440C-890A-ADCEEB2AEAFD}" dt="2024-05-28T19:00:22.793" v="5320" actId="26606"/>
          <ac:spMkLst>
            <pc:docMk/>
            <pc:sldMk cId="2401634354" sldId="301"/>
            <ac:spMk id="21" creationId="{7301F447-EEF7-48F5-AF73-7566EE7F64AD}"/>
          </ac:spMkLst>
        </pc:spChg>
        <pc:spChg chg="add del">
          <ac:chgData name="Kay Christian" userId="ca510aa9f89bcda9" providerId="LiveId" clId="{C89BF051-2E84-440C-890A-ADCEEB2AEAFD}" dt="2024-05-28T19:00:22.793" v="5320" actId="26606"/>
          <ac:spMkLst>
            <pc:docMk/>
            <pc:sldMk cId="2401634354" sldId="301"/>
            <ac:spMk id="22" creationId="{99F74EB5-E547-4FB4-95F5-BCC788F3C4A0}"/>
          </ac:spMkLst>
        </pc:spChg>
        <pc:spChg chg="add del">
          <ac:chgData name="Kay Christian" userId="ca510aa9f89bcda9" providerId="LiveId" clId="{C89BF051-2E84-440C-890A-ADCEEB2AEAFD}" dt="2024-05-29T18:41:20.245" v="5406" actId="26606"/>
          <ac:spMkLst>
            <pc:docMk/>
            <pc:sldMk cId="2401634354" sldId="301"/>
            <ac:spMk id="24" creationId="{6C4028FD-8BAA-4A19-BFDE-594D991B7552}"/>
          </ac:spMkLst>
        </pc:spChg>
        <pc:spChg chg="add del">
          <ac:chgData name="Kay Christian" userId="ca510aa9f89bcda9" providerId="LiveId" clId="{C89BF051-2E84-440C-890A-ADCEEB2AEAFD}" dt="2024-05-29T18:39:23.625" v="5401" actId="26606"/>
          <ac:spMkLst>
            <pc:docMk/>
            <pc:sldMk cId="2401634354" sldId="301"/>
            <ac:spMk id="26" creationId="{A3EFF7B1-6CB7-47D1-AD37-B870CA2B2151}"/>
          </ac:spMkLst>
        </pc:spChg>
        <pc:spChg chg="add del">
          <ac:chgData name="Kay Christian" userId="ca510aa9f89bcda9" providerId="LiveId" clId="{C89BF051-2E84-440C-890A-ADCEEB2AEAFD}" dt="2024-05-29T18:39:23.625" v="5401" actId="26606"/>
          <ac:spMkLst>
            <pc:docMk/>
            <pc:sldMk cId="2401634354" sldId="301"/>
            <ac:spMk id="27" creationId="{7FA2962B-21B6-4689-A95D-A8FF6ADE47F1}"/>
          </ac:spMkLst>
        </pc:spChg>
        <pc:spChg chg="add del">
          <ac:chgData name="Kay Christian" userId="ca510aa9f89bcda9" providerId="LiveId" clId="{C89BF051-2E84-440C-890A-ADCEEB2AEAFD}" dt="2024-05-29T18:38:12.868" v="5394" actId="26606"/>
          <ac:spMkLst>
            <pc:docMk/>
            <pc:sldMk cId="2401634354" sldId="301"/>
            <ac:spMk id="29" creationId="{BACC6370-2D7E-4714-9D71-7542949D7D5D}"/>
          </ac:spMkLst>
        </pc:spChg>
        <pc:spChg chg="add del">
          <ac:chgData name="Kay Christian" userId="ca510aa9f89bcda9" providerId="LiveId" clId="{C89BF051-2E84-440C-890A-ADCEEB2AEAFD}" dt="2024-05-29T18:40:33.692" v="5405" actId="26606"/>
          <ac:spMkLst>
            <pc:docMk/>
            <pc:sldMk cId="2401634354" sldId="301"/>
            <ac:spMk id="30" creationId="{B50AB553-2A96-4A92-96F2-93548E096954}"/>
          </ac:spMkLst>
        </pc:spChg>
        <pc:spChg chg="add del">
          <ac:chgData name="Kay Christian" userId="ca510aa9f89bcda9" providerId="LiveId" clId="{C89BF051-2E84-440C-890A-ADCEEB2AEAFD}" dt="2024-05-29T18:38:12.868" v="5394" actId="26606"/>
          <ac:spMkLst>
            <pc:docMk/>
            <pc:sldMk cId="2401634354" sldId="301"/>
            <ac:spMk id="31" creationId="{F68B3F68-107C-434F-AA38-110D5EA91B85}"/>
          </ac:spMkLst>
        </pc:spChg>
        <pc:spChg chg="add">
          <ac:chgData name="Kay Christian" userId="ca510aa9f89bcda9" providerId="LiveId" clId="{C89BF051-2E84-440C-890A-ADCEEB2AEAFD}" dt="2024-05-29T18:41:20.245" v="5406" actId="26606"/>
          <ac:spMkLst>
            <pc:docMk/>
            <pc:sldMk cId="2401634354" sldId="301"/>
            <ac:spMk id="32" creationId="{BACC6370-2D7E-4714-9D71-7542949D7D5D}"/>
          </ac:spMkLst>
        </pc:spChg>
        <pc:spChg chg="add del">
          <ac:chgData name="Kay Christian" userId="ca510aa9f89bcda9" providerId="LiveId" clId="{C89BF051-2E84-440C-890A-ADCEEB2AEAFD}" dt="2024-05-29T18:38:12.868" v="5394" actId="26606"/>
          <ac:spMkLst>
            <pc:docMk/>
            <pc:sldMk cId="2401634354" sldId="301"/>
            <ac:spMk id="33" creationId="{AAD0DBB9-1A4B-4391-81D4-CB19F9AB918A}"/>
          </ac:spMkLst>
        </pc:spChg>
        <pc:spChg chg="add">
          <ac:chgData name="Kay Christian" userId="ca510aa9f89bcda9" providerId="LiveId" clId="{C89BF051-2E84-440C-890A-ADCEEB2AEAFD}" dt="2024-05-29T18:41:20.245" v="5406" actId="26606"/>
          <ac:spMkLst>
            <pc:docMk/>
            <pc:sldMk cId="2401634354" sldId="301"/>
            <ac:spMk id="34" creationId="{F68B3F68-107C-434F-AA38-110D5EA91B85}"/>
          </ac:spMkLst>
        </pc:spChg>
        <pc:spChg chg="add del">
          <ac:chgData name="Kay Christian" userId="ca510aa9f89bcda9" providerId="LiveId" clId="{C89BF051-2E84-440C-890A-ADCEEB2AEAFD}" dt="2024-05-29T18:38:12.868" v="5394" actId="26606"/>
          <ac:spMkLst>
            <pc:docMk/>
            <pc:sldMk cId="2401634354" sldId="301"/>
            <ac:spMk id="35" creationId="{063BBA22-50EA-4C4D-BE05-F1CE4E63AA56}"/>
          </ac:spMkLst>
        </pc:spChg>
        <pc:spChg chg="add">
          <ac:chgData name="Kay Christian" userId="ca510aa9f89bcda9" providerId="LiveId" clId="{C89BF051-2E84-440C-890A-ADCEEB2AEAFD}" dt="2024-05-29T18:41:20.245" v="5406" actId="26606"/>
          <ac:spMkLst>
            <pc:docMk/>
            <pc:sldMk cId="2401634354" sldId="301"/>
            <ac:spMk id="36" creationId="{AAD0DBB9-1A4B-4391-81D4-CB19F9AB918A}"/>
          </ac:spMkLst>
        </pc:spChg>
        <pc:spChg chg="add del">
          <ac:chgData name="Kay Christian" userId="ca510aa9f89bcda9" providerId="LiveId" clId="{C89BF051-2E84-440C-890A-ADCEEB2AEAFD}" dt="2024-05-29T18:38:15.211" v="5396" actId="26606"/>
          <ac:spMkLst>
            <pc:docMk/>
            <pc:sldMk cId="2401634354" sldId="301"/>
            <ac:spMk id="37" creationId="{AE2B703B-46F9-481A-A605-82E2A828C4FA}"/>
          </ac:spMkLst>
        </pc:spChg>
        <pc:spChg chg="add del">
          <ac:chgData name="Kay Christian" userId="ca510aa9f89bcda9" providerId="LiveId" clId="{C89BF051-2E84-440C-890A-ADCEEB2AEAFD}" dt="2024-05-29T18:38:15.211" v="5396" actId="26606"/>
          <ac:spMkLst>
            <pc:docMk/>
            <pc:sldMk cId="2401634354" sldId="301"/>
            <ac:spMk id="38" creationId="{F13BE4D7-0C3D-4906-B230-A1C5B4665CCF}"/>
          </ac:spMkLst>
        </pc:spChg>
        <pc:spChg chg="add del">
          <ac:chgData name="Kay Christian" userId="ca510aa9f89bcda9" providerId="LiveId" clId="{C89BF051-2E84-440C-890A-ADCEEB2AEAFD}" dt="2024-05-29T18:38:43.462" v="5399" actId="26606"/>
          <ac:spMkLst>
            <pc:docMk/>
            <pc:sldMk cId="2401634354" sldId="301"/>
            <ac:spMk id="40" creationId="{BACC6370-2D7E-4714-9D71-7542949D7D5D}"/>
          </ac:spMkLst>
        </pc:spChg>
        <pc:spChg chg="add del">
          <ac:chgData name="Kay Christian" userId="ca510aa9f89bcda9" providerId="LiveId" clId="{C89BF051-2E84-440C-890A-ADCEEB2AEAFD}" dt="2024-05-29T18:38:43.462" v="5399" actId="26606"/>
          <ac:spMkLst>
            <pc:docMk/>
            <pc:sldMk cId="2401634354" sldId="301"/>
            <ac:spMk id="41" creationId="{F68B3F68-107C-434F-AA38-110D5EA91B85}"/>
          </ac:spMkLst>
        </pc:spChg>
        <pc:spChg chg="add del">
          <ac:chgData name="Kay Christian" userId="ca510aa9f89bcda9" providerId="LiveId" clId="{C89BF051-2E84-440C-890A-ADCEEB2AEAFD}" dt="2024-05-29T18:38:43.462" v="5399" actId="26606"/>
          <ac:spMkLst>
            <pc:docMk/>
            <pc:sldMk cId="2401634354" sldId="301"/>
            <ac:spMk id="42" creationId="{AAD0DBB9-1A4B-4391-81D4-CB19F9AB918A}"/>
          </ac:spMkLst>
        </pc:spChg>
        <pc:spChg chg="add del">
          <ac:chgData name="Kay Christian" userId="ca510aa9f89bcda9" providerId="LiveId" clId="{C89BF051-2E84-440C-890A-ADCEEB2AEAFD}" dt="2024-05-29T18:38:43.462" v="5399" actId="26606"/>
          <ac:spMkLst>
            <pc:docMk/>
            <pc:sldMk cId="2401634354" sldId="301"/>
            <ac:spMk id="43" creationId="{063BBA22-50EA-4C4D-BE05-F1CE4E63AA56}"/>
          </ac:spMkLst>
        </pc:spChg>
        <pc:spChg chg="add">
          <ac:chgData name="Kay Christian" userId="ca510aa9f89bcda9" providerId="LiveId" clId="{C89BF051-2E84-440C-890A-ADCEEB2AEAFD}" dt="2024-05-29T18:41:20.245" v="5406" actId="26606"/>
          <ac:spMkLst>
            <pc:docMk/>
            <pc:sldMk cId="2401634354" sldId="301"/>
            <ac:spMk id="44" creationId="{063BBA22-50EA-4C4D-BE05-F1CE4E63AA56}"/>
          </ac:spMkLst>
        </pc:spChg>
        <pc:spChg chg="add del">
          <ac:chgData name="Kay Christian" userId="ca510aa9f89bcda9" providerId="LiveId" clId="{C89BF051-2E84-440C-890A-ADCEEB2AEAFD}" dt="2024-05-29T18:39:23.625" v="5401" actId="26606"/>
          <ac:spMkLst>
            <pc:docMk/>
            <pc:sldMk cId="2401634354" sldId="301"/>
            <ac:spMk id="47" creationId="{A00D2CE1-35C1-46E6-BD59-CEE668BD90F4}"/>
          </ac:spMkLst>
        </pc:spChg>
        <pc:spChg chg="add del">
          <ac:chgData name="Kay Christian" userId="ca510aa9f89bcda9" providerId="LiveId" clId="{C89BF051-2E84-440C-890A-ADCEEB2AEAFD}" dt="2024-05-29T18:39:23.625" v="5401" actId="26606"/>
          <ac:spMkLst>
            <pc:docMk/>
            <pc:sldMk cId="2401634354" sldId="301"/>
            <ac:spMk id="55" creationId="{E18403B7-F2C7-4C07-8522-21C31910902C}"/>
          </ac:spMkLst>
        </pc:spChg>
        <pc:spChg chg="add del">
          <ac:chgData name="Kay Christian" userId="ca510aa9f89bcda9" providerId="LiveId" clId="{C89BF051-2E84-440C-890A-ADCEEB2AEAFD}" dt="2024-05-29T18:39:25.825" v="5403" actId="26606"/>
          <ac:spMkLst>
            <pc:docMk/>
            <pc:sldMk cId="2401634354" sldId="301"/>
            <ac:spMk id="63" creationId="{AE2B703B-46F9-481A-A605-82E2A828C4FA}"/>
          </ac:spMkLst>
        </pc:spChg>
        <pc:spChg chg="add del">
          <ac:chgData name="Kay Christian" userId="ca510aa9f89bcda9" providerId="LiveId" clId="{C89BF051-2E84-440C-890A-ADCEEB2AEAFD}" dt="2024-05-29T18:39:25.825" v="5403" actId="26606"/>
          <ac:spMkLst>
            <pc:docMk/>
            <pc:sldMk cId="2401634354" sldId="301"/>
            <ac:spMk id="64" creationId="{F13BE4D7-0C3D-4906-B230-A1C5B4665CCF}"/>
          </ac:spMkLst>
        </pc:spChg>
        <pc:grpChg chg="add del">
          <ac:chgData name="Kay Christian" userId="ca510aa9f89bcda9" providerId="LiveId" clId="{C89BF051-2E84-440C-890A-ADCEEB2AEAFD}" dt="2024-05-29T18:39:23.625" v="5401" actId="26606"/>
          <ac:grpSpMkLst>
            <pc:docMk/>
            <pc:sldMk cId="2401634354" sldId="301"/>
            <ac:grpSpMk id="28" creationId="{A745280D-ED36-41FE-8EB1-CE597C99CFE8}"/>
          </ac:grpSpMkLst>
        </pc:grpChg>
        <pc:grpChg chg="add del">
          <ac:chgData name="Kay Christian" userId="ca510aa9f89bcda9" providerId="LiveId" clId="{C89BF051-2E84-440C-890A-ADCEEB2AEAFD}" dt="2024-05-29T18:39:23.625" v="5401" actId="26606"/>
          <ac:grpSpMkLst>
            <pc:docMk/>
            <pc:sldMk cId="2401634354" sldId="301"/>
            <ac:grpSpMk id="39" creationId="{80E95A5C-1E97-41C3-9DEC-245FF6DEBF1F}"/>
          </ac:grpSpMkLst>
        </pc:grpChg>
        <pc:grpChg chg="add del">
          <ac:chgData name="Kay Christian" userId="ca510aa9f89bcda9" providerId="LiveId" clId="{C89BF051-2E84-440C-890A-ADCEEB2AEAFD}" dt="2024-05-29T18:39:23.625" v="5401" actId="26606"/>
          <ac:grpSpMkLst>
            <pc:docMk/>
            <pc:sldMk cId="2401634354" sldId="301"/>
            <ac:grpSpMk id="49" creationId="{A58DCE86-9AE1-46D1-96D6-04B8B3EDF6FA}"/>
          </ac:grpSpMkLst>
        </pc:grpChg>
        <pc:grpChg chg="add del">
          <ac:chgData name="Kay Christian" userId="ca510aa9f89bcda9" providerId="LiveId" clId="{C89BF051-2E84-440C-890A-ADCEEB2AEAFD}" dt="2024-05-29T18:39:23.625" v="5401" actId="26606"/>
          <ac:grpSpMkLst>
            <pc:docMk/>
            <pc:sldMk cId="2401634354" sldId="301"/>
            <ac:grpSpMk id="57" creationId="{23B58CC6-A99E-43AF-A467-256F19287FB8}"/>
          </ac:grpSpMkLst>
        </pc:grpChg>
        <pc:graphicFrameChg chg="add mod modGraphic">
          <ac:chgData name="Kay Christian" userId="ca510aa9f89bcda9" providerId="LiveId" clId="{C89BF051-2E84-440C-890A-ADCEEB2AEAFD}" dt="2024-06-02T19:49:14.558" v="5996" actId="14100"/>
          <ac:graphicFrameMkLst>
            <pc:docMk/>
            <pc:sldMk cId="2401634354" sldId="301"/>
            <ac:graphicFrameMk id="5" creationId="{B6B47970-1C17-097D-0F68-3373FBC2F05F}"/>
          </ac:graphicFrameMkLst>
        </pc:graphicFrameChg>
        <pc:picChg chg="add del">
          <ac:chgData name="Kay Christian" userId="ca510aa9f89bcda9" providerId="LiveId" clId="{C89BF051-2E84-440C-890A-ADCEEB2AEAFD}" dt="2024-05-29T18:40:33.692" v="5405" actId="26606"/>
          <ac:picMkLst>
            <pc:docMk/>
            <pc:sldMk cId="2401634354" sldId="301"/>
            <ac:picMk id="66" creationId="{F1D1B3C7-C743-BE72-F6B8-3A430F989C6F}"/>
          </ac:picMkLst>
        </pc:picChg>
      </pc:sldChg>
      <pc:sldChg chg="addSp delSp modSp new mod setBg addAnim delAnim">
        <pc:chgData name="Kay Christian" userId="ca510aa9f89bcda9" providerId="LiveId" clId="{C89BF051-2E84-440C-890A-ADCEEB2AEAFD}" dt="2024-06-01T17:32:04.349" v="5608" actId="20577"/>
        <pc:sldMkLst>
          <pc:docMk/>
          <pc:sldMk cId="3281165295" sldId="302"/>
        </pc:sldMkLst>
        <pc:spChg chg="mod">
          <ac:chgData name="Kay Christian" userId="ca510aa9f89bcda9" providerId="LiveId" clId="{C89BF051-2E84-440C-890A-ADCEEB2AEAFD}" dt="2024-05-28T18:25:01.550" v="4758" actId="26606"/>
          <ac:spMkLst>
            <pc:docMk/>
            <pc:sldMk cId="3281165295" sldId="302"/>
            <ac:spMk id="2" creationId="{DCAC15D1-DF66-F8CF-B974-2A5A61E8D4A7}"/>
          </ac:spMkLst>
        </pc:spChg>
        <pc:spChg chg="mod">
          <ac:chgData name="Kay Christian" userId="ca510aa9f89bcda9" providerId="LiveId" clId="{C89BF051-2E84-440C-890A-ADCEEB2AEAFD}" dt="2024-06-01T17:32:04.349" v="5608" actId="20577"/>
          <ac:spMkLst>
            <pc:docMk/>
            <pc:sldMk cId="3281165295" sldId="302"/>
            <ac:spMk id="3" creationId="{EC0C10E4-711A-3ED7-4090-57BC42CFAD9B}"/>
          </ac:spMkLst>
        </pc:spChg>
        <pc:spChg chg="add del">
          <ac:chgData name="Kay Christian" userId="ca510aa9f89bcda9" providerId="LiveId" clId="{C89BF051-2E84-440C-890A-ADCEEB2AEAFD}" dt="2024-05-28T18:24:45.668" v="4751" actId="26606"/>
          <ac:spMkLst>
            <pc:docMk/>
            <pc:sldMk cId="3281165295" sldId="302"/>
            <ac:spMk id="8" creationId="{4E1BEB12-92AF-4445-98AD-4C7756E7C93B}"/>
          </ac:spMkLst>
        </pc:spChg>
        <pc:spChg chg="add del">
          <ac:chgData name="Kay Christian" userId="ca510aa9f89bcda9" providerId="LiveId" clId="{C89BF051-2E84-440C-890A-ADCEEB2AEAFD}" dt="2024-05-28T18:24:26.234" v="4747" actId="26606"/>
          <ac:spMkLst>
            <pc:docMk/>
            <pc:sldMk cId="3281165295" sldId="302"/>
            <ac:spMk id="9" creationId="{C1DD1A8A-57D5-4A81-AD04-532B043C5611}"/>
          </ac:spMkLst>
        </pc:spChg>
        <pc:spChg chg="add del">
          <ac:chgData name="Kay Christian" userId="ca510aa9f89bcda9" providerId="LiveId" clId="{C89BF051-2E84-440C-890A-ADCEEB2AEAFD}" dt="2024-05-28T18:24:45.668" v="4751" actId="26606"/>
          <ac:spMkLst>
            <pc:docMk/>
            <pc:sldMk cId="3281165295" sldId="302"/>
            <ac:spMk id="10" creationId="{D0522C2C-7B5C-48A7-A969-03941E5D2E76}"/>
          </ac:spMkLst>
        </pc:spChg>
        <pc:spChg chg="add del">
          <ac:chgData name="Kay Christian" userId="ca510aa9f89bcda9" providerId="LiveId" clId="{C89BF051-2E84-440C-890A-ADCEEB2AEAFD}" dt="2024-05-28T18:24:26.234" v="4747" actId="26606"/>
          <ac:spMkLst>
            <pc:docMk/>
            <pc:sldMk cId="3281165295" sldId="302"/>
            <ac:spMk id="11" creationId="{007891EC-4501-44ED-A8C8-B11B6DB767AB}"/>
          </ac:spMkLst>
        </pc:spChg>
        <pc:spChg chg="add del">
          <ac:chgData name="Kay Christian" userId="ca510aa9f89bcda9" providerId="LiveId" clId="{C89BF051-2E84-440C-890A-ADCEEB2AEAFD}" dt="2024-05-28T18:24:45.668" v="4751" actId="26606"/>
          <ac:spMkLst>
            <pc:docMk/>
            <pc:sldMk cId="3281165295" sldId="302"/>
            <ac:spMk id="12" creationId="{9C682A1A-5B2D-4111-BBD6-620165633E5B}"/>
          </ac:spMkLst>
        </pc:spChg>
        <pc:spChg chg="add del">
          <ac:chgData name="Kay Christian" userId="ca510aa9f89bcda9" providerId="LiveId" clId="{C89BF051-2E84-440C-890A-ADCEEB2AEAFD}" dt="2024-05-28T18:24:28.099" v="4749" actId="26606"/>
          <ac:spMkLst>
            <pc:docMk/>
            <pc:sldMk cId="3281165295" sldId="302"/>
            <ac:spMk id="13" creationId="{F489C2E0-4895-4B72-85EA-7EE9FAFFDC7E}"/>
          </ac:spMkLst>
        </pc:spChg>
        <pc:spChg chg="add del">
          <ac:chgData name="Kay Christian" userId="ca510aa9f89bcda9" providerId="LiveId" clId="{C89BF051-2E84-440C-890A-ADCEEB2AEAFD}" dt="2024-05-28T18:24:28.099" v="4749" actId="26606"/>
          <ac:spMkLst>
            <pc:docMk/>
            <pc:sldMk cId="3281165295" sldId="302"/>
            <ac:spMk id="14" creationId="{C73BBEEF-B456-4A39-B44B-5A53E698A15D}"/>
          </ac:spMkLst>
        </pc:spChg>
        <pc:spChg chg="add del">
          <ac:chgData name="Kay Christian" userId="ca510aa9f89bcda9" providerId="LiveId" clId="{C89BF051-2E84-440C-890A-ADCEEB2AEAFD}" dt="2024-05-28T18:24:28.099" v="4749" actId="26606"/>
          <ac:spMkLst>
            <pc:docMk/>
            <pc:sldMk cId="3281165295" sldId="302"/>
            <ac:spMk id="16" creationId="{13A48C6C-3CC4-4EE5-A773-EC1EB7F59CD4}"/>
          </ac:spMkLst>
        </pc:spChg>
        <pc:spChg chg="add del">
          <ac:chgData name="Kay Christian" userId="ca510aa9f89bcda9" providerId="LiveId" clId="{C89BF051-2E84-440C-890A-ADCEEB2AEAFD}" dt="2024-05-28T18:24:45.668" v="4751" actId="26606"/>
          <ac:spMkLst>
            <pc:docMk/>
            <pc:sldMk cId="3281165295" sldId="302"/>
            <ac:spMk id="18" creationId="{D6EE29F2-D77F-4BD0-A20B-334D316A1C9D}"/>
          </ac:spMkLst>
        </pc:spChg>
        <pc:spChg chg="add del">
          <ac:chgData name="Kay Christian" userId="ca510aa9f89bcda9" providerId="LiveId" clId="{C89BF051-2E84-440C-890A-ADCEEB2AEAFD}" dt="2024-05-28T18:24:45.668" v="4751" actId="26606"/>
          <ac:spMkLst>
            <pc:docMk/>
            <pc:sldMk cId="3281165295" sldId="302"/>
            <ac:spMk id="19" creationId="{22D09ED2-868F-42C6-866E-F92E0CEF314F}"/>
          </ac:spMkLst>
        </pc:spChg>
        <pc:spChg chg="add del">
          <ac:chgData name="Kay Christian" userId="ca510aa9f89bcda9" providerId="LiveId" clId="{C89BF051-2E84-440C-890A-ADCEEB2AEAFD}" dt="2024-05-28T18:24:51.360" v="4753" actId="26606"/>
          <ac:spMkLst>
            <pc:docMk/>
            <pc:sldMk cId="3281165295" sldId="302"/>
            <ac:spMk id="21" creationId="{5E7AA7E8-8006-4E1F-A566-FCF37EE6F35D}"/>
          </ac:spMkLst>
        </pc:spChg>
        <pc:spChg chg="add del">
          <ac:chgData name="Kay Christian" userId="ca510aa9f89bcda9" providerId="LiveId" clId="{C89BF051-2E84-440C-890A-ADCEEB2AEAFD}" dt="2024-05-28T18:24:58.564" v="4755" actId="26606"/>
          <ac:spMkLst>
            <pc:docMk/>
            <pc:sldMk cId="3281165295" sldId="302"/>
            <ac:spMk id="24" creationId="{4D24BFD5-D814-402B-B6C4-EEF6AE14B0F2}"/>
          </ac:spMkLst>
        </pc:spChg>
        <pc:spChg chg="add del">
          <ac:chgData name="Kay Christian" userId="ca510aa9f89bcda9" providerId="LiveId" clId="{C89BF051-2E84-440C-890A-ADCEEB2AEAFD}" dt="2024-05-28T18:24:58.564" v="4755" actId="26606"/>
          <ac:spMkLst>
            <pc:docMk/>
            <pc:sldMk cId="3281165295" sldId="302"/>
            <ac:spMk id="25" creationId="{36FED7E8-9A97-475F-9FA4-113410D4433B}"/>
          </ac:spMkLst>
        </pc:spChg>
        <pc:spChg chg="add del">
          <ac:chgData name="Kay Christian" userId="ca510aa9f89bcda9" providerId="LiveId" clId="{C89BF051-2E84-440C-890A-ADCEEB2AEAFD}" dt="2024-05-28T18:24:58.564" v="4755" actId="26606"/>
          <ac:spMkLst>
            <pc:docMk/>
            <pc:sldMk cId="3281165295" sldId="302"/>
            <ac:spMk id="26" creationId="{2A39B854-4B6C-4F7F-A602-6F97770CED70}"/>
          </ac:spMkLst>
        </pc:spChg>
        <pc:spChg chg="add del">
          <ac:chgData name="Kay Christian" userId="ca510aa9f89bcda9" providerId="LiveId" clId="{C89BF051-2E84-440C-890A-ADCEEB2AEAFD}" dt="2024-05-28T18:25:01.550" v="4757" actId="26606"/>
          <ac:spMkLst>
            <pc:docMk/>
            <pc:sldMk cId="3281165295" sldId="302"/>
            <ac:spMk id="28" creationId="{9AFC454B-A080-4D23-B177-6D5356C6E6EF}"/>
          </ac:spMkLst>
        </pc:spChg>
        <pc:spChg chg="add del">
          <ac:chgData name="Kay Christian" userId="ca510aa9f89bcda9" providerId="LiveId" clId="{C89BF051-2E84-440C-890A-ADCEEB2AEAFD}" dt="2024-05-28T18:25:01.550" v="4757" actId="26606"/>
          <ac:spMkLst>
            <pc:docMk/>
            <pc:sldMk cId="3281165295" sldId="302"/>
            <ac:spMk id="29" creationId="{D0522C2C-7B5C-48A7-A969-03941E5D2E76}"/>
          </ac:spMkLst>
        </pc:spChg>
        <pc:spChg chg="add del">
          <ac:chgData name="Kay Christian" userId="ca510aa9f89bcda9" providerId="LiveId" clId="{C89BF051-2E84-440C-890A-ADCEEB2AEAFD}" dt="2024-05-28T18:25:01.550" v="4757" actId="26606"/>
          <ac:spMkLst>
            <pc:docMk/>
            <pc:sldMk cId="3281165295" sldId="302"/>
            <ac:spMk id="30" creationId="{9C682A1A-5B2D-4111-BBD6-620165633E5B}"/>
          </ac:spMkLst>
        </pc:spChg>
        <pc:spChg chg="add del">
          <ac:chgData name="Kay Christian" userId="ca510aa9f89bcda9" providerId="LiveId" clId="{C89BF051-2E84-440C-890A-ADCEEB2AEAFD}" dt="2024-05-28T18:25:01.550" v="4757" actId="26606"/>
          <ac:spMkLst>
            <pc:docMk/>
            <pc:sldMk cId="3281165295" sldId="302"/>
            <ac:spMk id="31" creationId="{D6EE29F2-D77F-4BD0-A20B-334D316A1C9D}"/>
          </ac:spMkLst>
        </pc:spChg>
        <pc:spChg chg="add del">
          <ac:chgData name="Kay Christian" userId="ca510aa9f89bcda9" providerId="LiveId" clId="{C89BF051-2E84-440C-890A-ADCEEB2AEAFD}" dt="2024-05-28T18:25:01.550" v="4757" actId="26606"/>
          <ac:spMkLst>
            <pc:docMk/>
            <pc:sldMk cId="3281165295" sldId="302"/>
            <ac:spMk id="32" creationId="{22D09ED2-868F-42C6-866E-F92E0CEF314F}"/>
          </ac:spMkLst>
        </pc:spChg>
        <pc:spChg chg="add">
          <ac:chgData name="Kay Christian" userId="ca510aa9f89bcda9" providerId="LiveId" clId="{C89BF051-2E84-440C-890A-ADCEEB2AEAFD}" dt="2024-05-28T18:25:01.550" v="4758" actId="26606"/>
          <ac:spMkLst>
            <pc:docMk/>
            <pc:sldMk cId="3281165295" sldId="302"/>
            <ac:spMk id="34" creationId="{5E7AA7E8-8006-4E1F-A566-FCF37EE6F35D}"/>
          </ac:spMkLst>
        </pc:spChg>
        <pc:picChg chg="add del">
          <ac:chgData name="Kay Christian" userId="ca510aa9f89bcda9" providerId="LiveId" clId="{C89BF051-2E84-440C-890A-ADCEEB2AEAFD}" dt="2024-05-28T18:24:26.234" v="4747" actId="26606"/>
          <ac:picMkLst>
            <pc:docMk/>
            <pc:sldMk cId="3281165295" sldId="302"/>
            <ac:picMk id="5" creationId="{56B4194A-96E6-E4AA-6DE0-BE03425289C8}"/>
          </ac:picMkLst>
        </pc:picChg>
        <pc:picChg chg="add del">
          <ac:chgData name="Kay Christian" userId="ca510aa9f89bcda9" providerId="LiveId" clId="{C89BF051-2E84-440C-890A-ADCEEB2AEAFD}" dt="2024-05-28T18:24:28.099" v="4749" actId="26606"/>
          <ac:picMkLst>
            <pc:docMk/>
            <pc:sldMk cId="3281165295" sldId="302"/>
            <ac:picMk id="15" creationId="{0D31935F-178C-B316-EA03-6E9EFD467DCE}"/>
          </ac:picMkLst>
        </pc:picChg>
        <pc:cxnChg chg="add del">
          <ac:chgData name="Kay Christian" userId="ca510aa9f89bcda9" providerId="LiveId" clId="{C89BF051-2E84-440C-890A-ADCEEB2AEAFD}" dt="2024-05-28T18:24:51.360" v="4753" actId="26606"/>
          <ac:cxnSpMkLst>
            <pc:docMk/>
            <pc:sldMk cId="3281165295" sldId="302"/>
            <ac:cxnSpMk id="22" creationId="{56020367-4FD5-4596-8E10-C5F095CD8DBF}"/>
          </ac:cxnSpMkLst>
        </pc:cxnChg>
        <pc:cxnChg chg="add">
          <ac:chgData name="Kay Christian" userId="ca510aa9f89bcda9" providerId="LiveId" clId="{C89BF051-2E84-440C-890A-ADCEEB2AEAFD}" dt="2024-05-28T18:25:01.550" v="4758" actId="26606"/>
          <ac:cxnSpMkLst>
            <pc:docMk/>
            <pc:sldMk cId="3281165295" sldId="302"/>
            <ac:cxnSpMk id="35" creationId="{56020367-4FD5-4596-8E10-C5F095CD8DBF}"/>
          </ac:cxnSpMkLst>
        </pc:cxnChg>
      </pc:sldChg>
      <pc:sldChg chg="addSp delSp modSp new mod setBg">
        <pc:chgData name="Kay Christian" userId="ca510aa9f89bcda9" providerId="LiveId" clId="{C89BF051-2E84-440C-890A-ADCEEB2AEAFD}" dt="2024-06-02T19:52:00.425" v="6199" actId="20577"/>
        <pc:sldMkLst>
          <pc:docMk/>
          <pc:sldMk cId="937483632" sldId="303"/>
        </pc:sldMkLst>
        <pc:spChg chg="mod">
          <ac:chgData name="Kay Christian" userId="ca510aa9f89bcda9" providerId="LiveId" clId="{C89BF051-2E84-440C-890A-ADCEEB2AEAFD}" dt="2024-05-28T18:29:47.979" v="5092" actId="26606"/>
          <ac:spMkLst>
            <pc:docMk/>
            <pc:sldMk cId="937483632" sldId="303"/>
            <ac:spMk id="2" creationId="{FBF3519E-08AA-5BFA-F6EA-1351FBA9902A}"/>
          </ac:spMkLst>
        </pc:spChg>
        <pc:spChg chg="add del mod">
          <ac:chgData name="Kay Christian" userId="ca510aa9f89bcda9" providerId="LiveId" clId="{C89BF051-2E84-440C-890A-ADCEEB2AEAFD}" dt="2024-05-28T18:29:47.979" v="5092" actId="26606"/>
          <ac:spMkLst>
            <pc:docMk/>
            <pc:sldMk cId="937483632" sldId="303"/>
            <ac:spMk id="3" creationId="{0A09D48B-4DC5-D5C5-BE0D-0571C3A75C91}"/>
          </ac:spMkLst>
        </pc:spChg>
        <pc:spChg chg="add del">
          <ac:chgData name="Kay Christian" userId="ca510aa9f89bcda9" providerId="LiveId" clId="{C89BF051-2E84-440C-890A-ADCEEB2AEAFD}" dt="2024-05-28T18:29:47.964" v="5091" actId="26606"/>
          <ac:spMkLst>
            <pc:docMk/>
            <pc:sldMk cId="937483632" sldId="303"/>
            <ac:spMk id="9" creationId="{BACC6370-2D7E-4714-9D71-7542949D7D5D}"/>
          </ac:spMkLst>
        </pc:spChg>
        <pc:spChg chg="add del">
          <ac:chgData name="Kay Christian" userId="ca510aa9f89bcda9" providerId="LiveId" clId="{C89BF051-2E84-440C-890A-ADCEEB2AEAFD}" dt="2024-05-28T18:29:47.964" v="5091" actId="26606"/>
          <ac:spMkLst>
            <pc:docMk/>
            <pc:sldMk cId="937483632" sldId="303"/>
            <ac:spMk id="11" creationId="{F68B3F68-107C-434F-AA38-110D5EA91B85}"/>
          </ac:spMkLst>
        </pc:spChg>
        <pc:spChg chg="add del">
          <ac:chgData name="Kay Christian" userId="ca510aa9f89bcda9" providerId="LiveId" clId="{C89BF051-2E84-440C-890A-ADCEEB2AEAFD}" dt="2024-05-28T18:29:47.964" v="5091" actId="26606"/>
          <ac:spMkLst>
            <pc:docMk/>
            <pc:sldMk cId="937483632" sldId="303"/>
            <ac:spMk id="13" creationId="{AAD0DBB9-1A4B-4391-81D4-CB19F9AB918A}"/>
          </ac:spMkLst>
        </pc:spChg>
        <pc:spChg chg="add del">
          <ac:chgData name="Kay Christian" userId="ca510aa9f89bcda9" providerId="LiveId" clId="{C89BF051-2E84-440C-890A-ADCEEB2AEAFD}" dt="2024-05-28T18:29:47.964" v="5091" actId="26606"/>
          <ac:spMkLst>
            <pc:docMk/>
            <pc:sldMk cId="937483632" sldId="303"/>
            <ac:spMk id="15" creationId="{063BBA22-50EA-4C4D-BE05-F1CE4E63AA56}"/>
          </ac:spMkLst>
        </pc:spChg>
        <pc:spChg chg="add">
          <ac:chgData name="Kay Christian" userId="ca510aa9f89bcda9" providerId="LiveId" clId="{C89BF051-2E84-440C-890A-ADCEEB2AEAFD}" dt="2024-05-28T18:29:47.979" v="5092" actId="26606"/>
          <ac:spMkLst>
            <pc:docMk/>
            <pc:sldMk cId="937483632" sldId="303"/>
            <ac:spMk id="17" creationId="{C0763A76-9F1C-4FC5-82B7-DD475DA461B2}"/>
          </ac:spMkLst>
        </pc:spChg>
        <pc:spChg chg="add">
          <ac:chgData name="Kay Christian" userId="ca510aa9f89bcda9" providerId="LiveId" clId="{C89BF051-2E84-440C-890A-ADCEEB2AEAFD}" dt="2024-05-28T18:29:47.979" v="5092" actId="26606"/>
          <ac:spMkLst>
            <pc:docMk/>
            <pc:sldMk cId="937483632" sldId="303"/>
            <ac:spMk id="18" creationId="{E81BF4F6-F2CF-4984-9D14-D6966D92F99F}"/>
          </ac:spMkLst>
        </pc:spChg>
        <pc:spChg chg="add mod">
          <ac:chgData name="Kay Christian" userId="ca510aa9f89bcda9" providerId="LiveId" clId="{C89BF051-2E84-440C-890A-ADCEEB2AEAFD}" dt="2024-06-02T19:52:00.425" v="6199" actId="20577"/>
          <ac:spMkLst>
            <pc:docMk/>
            <pc:sldMk cId="937483632" sldId="303"/>
            <ac:spMk id="19" creationId="{0A09D48B-4DC5-D5C5-BE0D-0571C3A75C91}"/>
          </ac:spMkLst>
        </pc:spChg>
        <pc:graphicFrameChg chg="add del">
          <ac:chgData name="Kay Christian" userId="ca510aa9f89bcda9" providerId="LiveId" clId="{C89BF051-2E84-440C-890A-ADCEEB2AEAFD}" dt="2024-05-28T18:29:47.964" v="5091" actId="26606"/>
          <ac:graphicFrameMkLst>
            <pc:docMk/>
            <pc:sldMk cId="937483632" sldId="303"/>
            <ac:graphicFrameMk id="5" creationId="{BD86EFEC-1A05-8F21-0FCC-247D6D3FE37E}"/>
          </ac:graphicFrameMkLst>
        </pc:graphicFrameChg>
        <pc:picChg chg="add">
          <ac:chgData name="Kay Christian" userId="ca510aa9f89bcda9" providerId="LiveId" clId="{C89BF051-2E84-440C-890A-ADCEEB2AEAFD}" dt="2024-05-28T18:29:47.979" v="5092" actId="26606"/>
          <ac:picMkLst>
            <pc:docMk/>
            <pc:sldMk cId="937483632" sldId="303"/>
            <ac:picMk id="20" creationId="{7F02E4C1-FB19-7BBD-6DF7-479DBE465827}"/>
          </ac:picMkLst>
        </pc:picChg>
      </pc:sldChg>
      <pc:sldChg chg="addSp delSp modSp new mod setBg">
        <pc:chgData name="Kay Christian" userId="ca510aa9f89bcda9" providerId="LiveId" clId="{C89BF051-2E84-440C-890A-ADCEEB2AEAFD}" dt="2024-06-02T19:55:31.744" v="6218" actId="6549"/>
        <pc:sldMkLst>
          <pc:docMk/>
          <pc:sldMk cId="4181990104" sldId="304"/>
        </pc:sldMkLst>
        <pc:spChg chg="mod">
          <ac:chgData name="Kay Christian" userId="ca510aa9f89bcda9" providerId="LiveId" clId="{C89BF051-2E84-440C-890A-ADCEEB2AEAFD}" dt="2024-05-28T18:37:02.775" v="5293" actId="207"/>
          <ac:spMkLst>
            <pc:docMk/>
            <pc:sldMk cId="4181990104" sldId="304"/>
            <ac:spMk id="2" creationId="{160BF321-9664-3F56-565F-780C0201D5E1}"/>
          </ac:spMkLst>
        </pc:spChg>
        <pc:spChg chg="mod">
          <ac:chgData name="Kay Christian" userId="ca510aa9f89bcda9" providerId="LiveId" clId="{C89BF051-2E84-440C-890A-ADCEEB2AEAFD}" dt="2024-06-02T19:55:31.744" v="6218" actId="6549"/>
          <ac:spMkLst>
            <pc:docMk/>
            <pc:sldMk cId="4181990104" sldId="304"/>
            <ac:spMk id="3" creationId="{A2A8E691-8B0F-F473-15F1-E3861CEA00C3}"/>
          </ac:spMkLst>
        </pc:spChg>
        <pc:spChg chg="add del">
          <ac:chgData name="Kay Christian" userId="ca510aa9f89bcda9" providerId="LiveId" clId="{C89BF051-2E84-440C-890A-ADCEEB2AEAFD}" dt="2024-05-28T18:33:26.791" v="5272" actId="26606"/>
          <ac:spMkLst>
            <pc:docMk/>
            <pc:sldMk cId="4181990104" sldId="304"/>
            <ac:spMk id="9" creationId="{3ECBE1F1-D69B-4AFA-ABD5-8E41720EF6DE}"/>
          </ac:spMkLst>
        </pc:spChg>
        <pc:spChg chg="add del">
          <ac:chgData name="Kay Christian" userId="ca510aa9f89bcda9" providerId="LiveId" clId="{C89BF051-2E84-440C-890A-ADCEEB2AEAFD}" dt="2024-05-28T18:33:37.965" v="5276" actId="26606"/>
          <ac:spMkLst>
            <pc:docMk/>
            <pc:sldMk cId="4181990104" sldId="304"/>
            <ac:spMk id="10" creationId="{EDDBB197-D710-4A4F-A9CA-FD2177498BE8}"/>
          </ac:spMkLst>
        </pc:spChg>
        <pc:spChg chg="add del">
          <ac:chgData name="Kay Christian" userId="ca510aa9f89bcda9" providerId="LiveId" clId="{C89BF051-2E84-440C-890A-ADCEEB2AEAFD}" dt="2024-05-28T18:33:26.791" v="5272" actId="26606"/>
          <ac:spMkLst>
            <pc:docMk/>
            <pc:sldMk cId="4181990104" sldId="304"/>
            <ac:spMk id="11" creationId="{603A6265-E10C-4B85-9C20-E75FCAF9CC63}"/>
          </ac:spMkLst>
        </pc:spChg>
        <pc:spChg chg="add del">
          <ac:chgData name="Kay Christian" userId="ca510aa9f89bcda9" providerId="LiveId" clId="{C89BF051-2E84-440C-890A-ADCEEB2AEAFD}" dt="2024-05-28T18:33:37.965" v="5276" actId="26606"/>
          <ac:spMkLst>
            <pc:docMk/>
            <pc:sldMk cId="4181990104" sldId="304"/>
            <ac:spMk id="12" creationId="{975D1CFA-2CDB-4B64-BD9F-85744E8DA12F}"/>
          </ac:spMkLst>
        </pc:spChg>
        <pc:spChg chg="add del">
          <ac:chgData name="Kay Christian" userId="ca510aa9f89bcda9" providerId="LiveId" clId="{C89BF051-2E84-440C-890A-ADCEEB2AEAFD}" dt="2024-05-28T18:33:29.165" v="5274" actId="26606"/>
          <ac:spMkLst>
            <pc:docMk/>
            <pc:sldMk cId="4181990104" sldId="304"/>
            <ac:spMk id="13" creationId="{DC39DE25-0E4E-0AA7-0932-1D78C2372786}"/>
          </ac:spMkLst>
        </pc:spChg>
        <pc:spChg chg="add del">
          <ac:chgData name="Kay Christian" userId="ca510aa9f89bcda9" providerId="LiveId" clId="{C89BF051-2E84-440C-890A-ADCEEB2AEAFD}" dt="2024-05-28T18:33:29.165" v="5274" actId="26606"/>
          <ac:spMkLst>
            <pc:docMk/>
            <pc:sldMk cId="4181990104" sldId="304"/>
            <ac:spMk id="15" creationId="{8D6EA299-0840-6DEA-E670-C49AEBC87E89}"/>
          </ac:spMkLst>
        </pc:spChg>
        <pc:spChg chg="add del">
          <ac:chgData name="Kay Christian" userId="ca510aa9f89bcda9" providerId="LiveId" clId="{C89BF051-2E84-440C-890A-ADCEEB2AEAFD}" dt="2024-05-28T18:33:29.165" v="5274" actId="26606"/>
          <ac:spMkLst>
            <pc:docMk/>
            <pc:sldMk cId="4181990104" sldId="304"/>
            <ac:spMk id="16" creationId="{AE3A741D-C19B-960A-5803-1C5887147820}"/>
          </ac:spMkLst>
        </pc:spChg>
        <pc:spChg chg="add del">
          <ac:chgData name="Kay Christian" userId="ca510aa9f89bcda9" providerId="LiveId" clId="{C89BF051-2E84-440C-890A-ADCEEB2AEAFD}" dt="2024-05-28T18:33:29.165" v="5274" actId="26606"/>
          <ac:spMkLst>
            <pc:docMk/>
            <pc:sldMk cId="4181990104" sldId="304"/>
            <ac:spMk id="17" creationId="{9C3A50E9-9119-7BC3-083B-2D84CCC78E47}"/>
          </ac:spMkLst>
        </pc:spChg>
        <pc:spChg chg="add del">
          <ac:chgData name="Kay Christian" userId="ca510aa9f89bcda9" providerId="LiveId" clId="{C89BF051-2E84-440C-890A-ADCEEB2AEAFD}" dt="2024-05-28T18:33:42.887" v="5278" actId="26606"/>
          <ac:spMkLst>
            <pc:docMk/>
            <pc:sldMk cId="4181990104" sldId="304"/>
            <ac:spMk id="24" creationId="{C0763A76-9F1C-4FC5-82B7-DD475DA461B2}"/>
          </ac:spMkLst>
        </pc:spChg>
        <pc:spChg chg="add del">
          <ac:chgData name="Kay Christian" userId="ca510aa9f89bcda9" providerId="LiveId" clId="{C89BF051-2E84-440C-890A-ADCEEB2AEAFD}" dt="2024-05-28T18:33:42.887" v="5278" actId="26606"/>
          <ac:spMkLst>
            <pc:docMk/>
            <pc:sldMk cId="4181990104" sldId="304"/>
            <ac:spMk id="25" creationId="{E81BF4F6-F2CF-4984-9D14-D6966D92F99F}"/>
          </ac:spMkLst>
        </pc:spChg>
        <pc:spChg chg="add del">
          <ac:chgData name="Kay Christian" userId="ca510aa9f89bcda9" providerId="LiveId" clId="{C89BF051-2E84-440C-890A-ADCEEB2AEAFD}" dt="2024-05-28T18:35:58.418" v="5287" actId="26606"/>
          <ac:spMkLst>
            <pc:docMk/>
            <pc:sldMk cId="4181990104" sldId="304"/>
            <ac:spMk id="28" creationId="{3ECBE1F1-D69B-4AFA-ABD5-8E41720EF6DE}"/>
          </ac:spMkLst>
        </pc:spChg>
        <pc:spChg chg="add del">
          <ac:chgData name="Kay Christian" userId="ca510aa9f89bcda9" providerId="LiveId" clId="{C89BF051-2E84-440C-890A-ADCEEB2AEAFD}" dt="2024-05-28T18:35:58.418" v="5287" actId="26606"/>
          <ac:spMkLst>
            <pc:docMk/>
            <pc:sldMk cId="4181990104" sldId="304"/>
            <ac:spMk id="30" creationId="{603A6265-E10C-4B85-9C20-E75FCAF9CC63}"/>
          </ac:spMkLst>
        </pc:spChg>
        <pc:grpChg chg="add del">
          <ac:chgData name="Kay Christian" userId="ca510aa9f89bcda9" providerId="LiveId" clId="{C89BF051-2E84-440C-890A-ADCEEB2AEAFD}" dt="2024-05-28T18:33:37.965" v="5276" actId="26606"/>
          <ac:grpSpMkLst>
            <pc:docMk/>
            <pc:sldMk cId="4181990104" sldId="304"/>
            <ac:grpSpMk id="19" creationId="{25EE5136-01F1-466C-962D-BA9B4C6757AA}"/>
          </ac:grpSpMkLst>
        </pc:grpChg>
        <pc:picChg chg="add del">
          <ac:chgData name="Kay Christian" userId="ca510aa9f89bcda9" providerId="LiveId" clId="{C89BF051-2E84-440C-890A-ADCEEB2AEAFD}" dt="2024-05-28T18:33:26.791" v="5272" actId="26606"/>
          <ac:picMkLst>
            <pc:docMk/>
            <pc:sldMk cId="4181990104" sldId="304"/>
            <ac:picMk id="5" creationId="{43BCA227-972E-FD14-E5A4-1C2B4876A018}"/>
          </ac:picMkLst>
        </pc:picChg>
        <pc:picChg chg="add del">
          <ac:chgData name="Kay Christian" userId="ca510aa9f89bcda9" providerId="LiveId" clId="{C89BF051-2E84-440C-890A-ADCEEB2AEAFD}" dt="2024-05-28T18:33:37.965" v="5276" actId="26606"/>
          <ac:picMkLst>
            <pc:docMk/>
            <pc:sldMk cId="4181990104" sldId="304"/>
            <ac:picMk id="7" creationId="{E8C881E9-F96B-D4AC-25A1-495079743112}"/>
          </ac:picMkLst>
        </pc:picChg>
        <pc:picChg chg="add del">
          <ac:chgData name="Kay Christian" userId="ca510aa9f89bcda9" providerId="LiveId" clId="{C89BF051-2E84-440C-890A-ADCEEB2AEAFD}" dt="2024-05-28T18:33:29.165" v="5274" actId="26606"/>
          <ac:picMkLst>
            <pc:docMk/>
            <pc:sldMk cId="4181990104" sldId="304"/>
            <ac:picMk id="14" creationId="{77EFE006-6B3F-01B3-F07C-C50003E8E10E}"/>
          </ac:picMkLst>
        </pc:picChg>
        <pc:picChg chg="add del">
          <ac:chgData name="Kay Christian" userId="ca510aa9f89bcda9" providerId="LiveId" clId="{C89BF051-2E84-440C-890A-ADCEEB2AEAFD}" dt="2024-05-28T18:33:42.887" v="5278" actId="26606"/>
          <ac:picMkLst>
            <pc:docMk/>
            <pc:sldMk cId="4181990104" sldId="304"/>
            <ac:picMk id="26" creationId="{D1DD7AE3-36E2-BD0E-9A36-A2F78C8A7DE4}"/>
          </ac:picMkLst>
        </pc:picChg>
        <pc:picChg chg="add del mod">
          <ac:chgData name="Kay Christian" userId="ca510aa9f89bcda9" providerId="LiveId" clId="{C89BF051-2E84-440C-890A-ADCEEB2AEAFD}" dt="2024-05-28T18:35:58.418" v="5287" actId="26606"/>
          <ac:picMkLst>
            <pc:docMk/>
            <pc:sldMk cId="4181990104" sldId="304"/>
            <ac:picMk id="29" creationId="{43BCA227-972E-FD14-E5A4-1C2B4876A018}"/>
          </ac:picMkLst>
        </pc:picChg>
        <pc:picChg chg="add mod">
          <ac:chgData name="Kay Christian" userId="ca510aa9f89bcda9" providerId="LiveId" clId="{C89BF051-2E84-440C-890A-ADCEEB2AEAFD}" dt="2024-05-28T18:35:36.349" v="5286" actId="1076"/>
          <ac:picMkLst>
            <pc:docMk/>
            <pc:sldMk cId="4181990104" sldId="304"/>
            <ac:picMk id="1026" creationId="{03A3DBDB-3C4C-AF0F-0E42-F2387A5F4308}"/>
          </ac:picMkLst>
        </pc:picChg>
        <pc:picChg chg="add mod">
          <ac:chgData name="Kay Christian" userId="ca510aa9f89bcda9" providerId="LiveId" clId="{C89BF051-2E84-440C-890A-ADCEEB2AEAFD}" dt="2024-05-28T18:36:18.446" v="5292" actId="14100"/>
          <ac:picMkLst>
            <pc:docMk/>
            <pc:sldMk cId="4181990104" sldId="304"/>
            <ac:picMk id="1028" creationId="{FBDE82D0-BB8E-0301-D0F4-FFFAA58D4518}"/>
          </ac:picMkLst>
        </pc:picChg>
      </pc:sldChg>
      <pc:sldChg chg="addSp delSp modSp new mod setBg">
        <pc:chgData name="Kay Christian" userId="ca510aa9f89bcda9" providerId="LiveId" clId="{C89BF051-2E84-440C-890A-ADCEEB2AEAFD}" dt="2024-05-29T18:44:11.447" v="5421" actId="26606"/>
        <pc:sldMkLst>
          <pc:docMk/>
          <pc:sldMk cId="3063386821" sldId="305"/>
        </pc:sldMkLst>
        <pc:spChg chg="mod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2" creationId="{192E5ED6-1658-4F1E-2401-459449EC5121}"/>
          </ac:spMkLst>
        </pc:spChg>
        <pc:spChg chg="del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3" creationId="{E2FBD525-B32E-1F4C-52D7-34E616816DBC}"/>
          </ac:spMkLst>
        </pc:spChg>
        <pc:spChg chg="add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9" creationId="{4D60F200-5EB0-B223-2439-C96C67F0FEE1}"/>
          </ac:spMkLst>
        </pc:spChg>
        <pc:spChg chg="add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11" creationId="{A6567EA8-C72D-4B9B-D23F-6B2E9F9C9F47}"/>
          </ac:spMkLst>
        </pc:spChg>
        <pc:spChg chg="add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13" creationId="{FEFBFA78-9360-1E01-5448-6D5AE0A32601}"/>
          </ac:spMkLst>
        </pc:spChg>
        <pc:spChg chg="add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15" creationId="{1740453C-744F-DB3A-47EC-15EACE1DC117}"/>
          </ac:spMkLst>
        </pc:spChg>
        <pc:spChg chg="add">
          <ac:chgData name="Kay Christian" userId="ca510aa9f89bcda9" providerId="LiveId" clId="{C89BF051-2E84-440C-890A-ADCEEB2AEAFD}" dt="2024-05-29T18:44:11.447" v="5421" actId="26606"/>
          <ac:spMkLst>
            <pc:docMk/>
            <pc:sldMk cId="3063386821" sldId="305"/>
            <ac:spMk id="17" creationId="{B6924B03-77BD-EAE3-2854-43363FF8E6BB}"/>
          </ac:spMkLst>
        </pc:spChg>
        <pc:picChg chg="add">
          <ac:chgData name="Kay Christian" userId="ca510aa9f89bcda9" providerId="LiveId" clId="{C89BF051-2E84-440C-890A-ADCEEB2AEAFD}" dt="2024-05-29T18:44:11.447" v="5421" actId="26606"/>
          <ac:picMkLst>
            <pc:docMk/>
            <pc:sldMk cId="3063386821" sldId="305"/>
            <ac:picMk id="5" creationId="{1A72C14A-55EE-3677-FE23-6480FE57E649}"/>
          </ac:picMkLst>
        </pc:picChg>
      </pc:sldChg>
      <pc:sldChg chg="addSp delSp modSp new mod setBg modClrScheme chgLayout">
        <pc:chgData name="Kay Christian" userId="ca510aa9f89bcda9" providerId="LiveId" clId="{C89BF051-2E84-440C-890A-ADCEEB2AEAFD}" dt="2024-06-01T17:44:55.663" v="5854" actId="207"/>
        <pc:sldMkLst>
          <pc:docMk/>
          <pc:sldMk cId="814648672" sldId="306"/>
        </pc:sldMkLst>
        <pc:spChg chg="del">
          <ac:chgData name="Kay Christian" userId="ca510aa9f89bcda9" providerId="LiveId" clId="{C89BF051-2E84-440C-890A-ADCEEB2AEAFD}" dt="2024-06-01T17:38:47.650" v="5842" actId="700"/>
          <ac:spMkLst>
            <pc:docMk/>
            <pc:sldMk cId="814648672" sldId="306"/>
            <ac:spMk id="2" creationId="{6CB130E9-7A68-3D84-BCA3-02774E8330EE}"/>
          </ac:spMkLst>
        </pc:spChg>
        <pc:spChg chg="mod ord">
          <ac:chgData name="Kay Christian" userId="ca510aa9f89bcda9" providerId="LiveId" clId="{C89BF051-2E84-440C-890A-ADCEEB2AEAFD}" dt="2024-06-01T17:44:55.663" v="5854" actId="207"/>
          <ac:spMkLst>
            <pc:docMk/>
            <pc:sldMk cId="814648672" sldId="306"/>
            <ac:spMk id="3" creationId="{06ED079E-F109-413A-D562-5CFD82218AF8}"/>
          </ac:spMkLst>
        </pc:spChg>
        <pc:spChg chg="add del">
          <ac:chgData name="Kay Christian" userId="ca510aa9f89bcda9" providerId="LiveId" clId="{C89BF051-2E84-440C-890A-ADCEEB2AEAFD}" dt="2024-06-01T17:39:15.621" v="5846" actId="26606"/>
          <ac:spMkLst>
            <pc:docMk/>
            <pc:sldMk cId="814648672" sldId="306"/>
            <ac:spMk id="8" creationId="{B6CDA21F-E7AF-4C75-8395-33F58D5B0E45}"/>
          </ac:spMkLst>
        </pc:spChg>
        <pc:spChg chg="add del">
          <ac:chgData name="Kay Christian" userId="ca510aa9f89bcda9" providerId="LiveId" clId="{C89BF051-2E84-440C-890A-ADCEEB2AEAFD}" dt="2024-06-01T17:39:13.679" v="5844" actId="26606"/>
          <ac:spMkLst>
            <pc:docMk/>
            <pc:sldMk cId="814648672" sldId="306"/>
            <ac:spMk id="9" creationId="{21A75659-5A6F-4F77-9679-678A00B9D8DC}"/>
          </ac:spMkLst>
        </pc:spChg>
        <pc:spChg chg="add del">
          <ac:chgData name="Kay Christian" userId="ca510aa9f89bcda9" providerId="LiveId" clId="{C89BF051-2E84-440C-890A-ADCEEB2AEAFD}" dt="2024-06-01T17:39:13.679" v="5844" actId="26606"/>
          <ac:spMkLst>
            <pc:docMk/>
            <pc:sldMk cId="814648672" sldId="306"/>
            <ac:spMk id="11" creationId="{E30A3A45-140E-431E-AED0-07EF836310B3}"/>
          </ac:spMkLst>
        </pc:spChg>
        <pc:spChg chg="add del">
          <ac:chgData name="Kay Christian" userId="ca510aa9f89bcda9" providerId="LiveId" clId="{C89BF051-2E84-440C-890A-ADCEEB2AEAFD}" dt="2024-06-01T17:39:13.679" v="5844" actId="26606"/>
          <ac:spMkLst>
            <pc:docMk/>
            <pc:sldMk cId="814648672" sldId="306"/>
            <ac:spMk id="13" creationId="{55D4142C-5077-457F-A6AD-3FECFDB39685}"/>
          </ac:spMkLst>
        </pc:spChg>
        <pc:spChg chg="add del">
          <ac:chgData name="Kay Christian" userId="ca510aa9f89bcda9" providerId="LiveId" clId="{C89BF051-2E84-440C-890A-ADCEEB2AEAFD}" dt="2024-06-01T17:39:13.679" v="5844" actId="26606"/>
          <ac:spMkLst>
            <pc:docMk/>
            <pc:sldMk cId="814648672" sldId="306"/>
            <ac:spMk id="15" creationId="{7A5F0580-5EE9-419F-96EE-B6529EF6E7D0}"/>
          </ac:spMkLst>
        </pc:spChg>
        <pc:spChg chg="add del">
          <ac:chgData name="Kay Christian" userId="ca510aa9f89bcda9" providerId="LiveId" clId="{C89BF051-2E84-440C-890A-ADCEEB2AEAFD}" dt="2024-06-01T17:39:15.621" v="5846" actId="26606"/>
          <ac:spMkLst>
            <pc:docMk/>
            <pc:sldMk cId="814648672" sldId="306"/>
            <ac:spMk id="20" creationId="{D5B0017B-2ECA-49AF-B397-DC140825DF8D}"/>
          </ac:spMkLst>
        </pc:spChg>
        <pc:spChg chg="add">
          <ac:chgData name="Kay Christian" userId="ca510aa9f89bcda9" providerId="LiveId" clId="{C89BF051-2E84-440C-890A-ADCEEB2AEAFD}" dt="2024-06-01T17:39:15.636" v="5847" actId="26606"/>
          <ac:spMkLst>
            <pc:docMk/>
            <pc:sldMk cId="814648672" sldId="306"/>
            <ac:spMk id="22" creationId="{EDDBB197-D710-4A4F-A9CA-FD2177498BE8}"/>
          </ac:spMkLst>
        </pc:spChg>
        <pc:spChg chg="add">
          <ac:chgData name="Kay Christian" userId="ca510aa9f89bcda9" providerId="LiveId" clId="{C89BF051-2E84-440C-890A-ADCEEB2AEAFD}" dt="2024-06-01T17:39:15.636" v="5847" actId="26606"/>
          <ac:spMkLst>
            <pc:docMk/>
            <pc:sldMk cId="814648672" sldId="306"/>
            <ac:spMk id="23" creationId="{975D1CFA-2CDB-4B64-BD9F-85744E8DA12F}"/>
          </ac:spMkLst>
        </pc:spChg>
        <pc:grpChg chg="add del">
          <ac:chgData name="Kay Christian" userId="ca510aa9f89bcda9" providerId="LiveId" clId="{C89BF051-2E84-440C-890A-ADCEEB2AEAFD}" dt="2024-06-01T17:39:15.621" v="5846" actId="26606"/>
          <ac:grpSpMkLst>
            <pc:docMk/>
            <pc:sldMk cId="814648672" sldId="306"/>
            <ac:grpSpMk id="10" creationId="{AE1C45F0-260A-458C-96ED-C1F6D2151219}"/>
          </ac:grpSpMkLst>
        </pc:grpChg>
        <pc:grpChg chg="add">
          <ac:chgData name="Kay Christian" userId="ca510aa9f89bcda9" providerId="LiveId" clId="{C89BF051-2E84-440C-890A-ADCEEB2AEAFD}" dt="2024-06-01T17:39:15.636" v="5847" actId="26606"/>
          <ac:grpSpMkLst>
            <pc:docMk/>
            <pc:sldMk cId="814648672" sldId="306"/>
            <ac:grpSpMk id="14" creationId="{25EE5136-01F1-466C-962D-BA9B4C6757AA}"/>
          </ac:grpSpMkLst>
        </pc:grpChg>
        <pc:picChg chg="add del">
          <ac:chgData name="Kay Christian" userId="ca510aa9f89bcda9" providerId="LiveId" clId="{C89BF051-2E84-440C-890A-ADCEEB2AEAFD}" dt="2024-06-01T17:39:13.679" v="5844" actId="26606"/>
          <ac:picMkLst>
            <pc:docMk/>
            <pc:sldMk cId="814648672" sldId="306"/>
            <ac:picMk id="5" creationId="{35B4F455-66A4-678F-29ED-F7941E3A7260}"/>
          </ac:picMkLst>
        </pc:picChg>
        <pc:picChg chg="add">
          <ac:chgData name="Kay Christian" userId="ca510aa9f89bcda9" providerId="LiveId" clId="{C89BF051-2E84-440C-890A-ADCEEB2AEAFD}" dt="2024-06-01T17:39:15.636" v="5847" actId="26606"/>
          <ac:picMkLst>
            <pc:docMk/>
            <pc:sldMk cId="814648672" sldId="306"/>
            <ac:picMk id="7" creationId="{5C136A7A-7D97-EAAB-90AC-858F747E1814}"/>
          </ac:picMkLst>
        </pc:picChg>
        <pc:cxnChg chg="add del">
          <ac:chgData name="Kay Christian" userId="ca510aa9f89bcda9" providerId="LiveId" clId="{C89BF051-2E84-440C-890A-ADCEEB2AEAFD}" dt="2024-06-01T17:39:15.621" v="5846" actId="26606"/>
          <ac:cxnSpMkLst>
            <pc:docMk/>
            <pc:sldMk cId="814648672" sldId="306"/>
            <ac:cxnSpMk id="17" creationId="{6CF1BAF6-AD41-4082-B212-8A1F9A2E8779}"/>
          </ac:cxnSpMkLst>
        </pc:cxnChg>
      </pc:sldChg>
      <pc:sldChg chg="addSp delSp modSp new del mod setBg modClrScheme chgLayout">
        <pc:chgData name="Kay Christian" userId="ca510aa9f89bcda9" providerId="LiveId" clId="{C89BF051-2E84-440C-890A-ADCEEB2AEAFD}" dt="2024-06-01T17:35:47.152" v="5672" actId="2696"/>
        <pc:sldMkLst>
          <pc:docMk/>
          <pc:sldMk cId="1995718955" sldId="306"/>
        </pc:sldMkLst>
        <pc:spChg chg="del mod ord">
          <ac:chgData name="Kay Christian" userId="ca510aa9f89bcda9" providerId="LiveId" clId="{C89BF051-2E84-440C-890A-ADCEEB2AEAFD}" dt="2024-06-01T17:33:20.546" v="5610" actId="700"/>
          <ac:spMkLst>
            <pc:docMk/>
            <pc:sldMk cId="1995718955" sldId="306"/>
            <ac:spMk id="2" creationId="{52C815CC-8138-1944-9C5D-2E5877A577C4}"/>
          </ac:spMkLst>
        </pc:spChg>
        <pc:spChg chg="del mod ord">
          <ac:chgData name="Kay Christian" userId="ca510aa9f89bcda9" providerId="LiveId" clId="{C89BF051-2E84-440C-890A-ADCEEB2AEAFD}" dt="2024-06-01T17:33:20.546" v="5610" actId="700"/>
          <ac:spMkLst>
            <pc:docMk/>
            <pc:sldMk cId="1995718955" sldId="306"/>
            <ac:spMk id="3" creationId="{55AB6EA6-5502-F083-983B-BA30262C7A7A}"/>
          </ac:spMkLst>
        </pc:spChg>
        <pc:spChg chg="add del mod ord">
          <ac:chgData name="Kay Christian" userId="ca510aa9f89bcda9" providerId="LiveId" clId="{C89BF051-2E84-440C-890A-ADCEEB2AEAFD}" dt="2024-06-01T17:33:33.745" v="5611" actId="700"/>
          <ac:spMkLst>
            <pc:docMk/>
            <pc:sldMk cId="1995718955" sldId="306"/>
            <ac:spMk id="4" creationId="{9400007B-8CF6-1519-5B7C-A0CDAEC16435}"/>
          </ac:spMkLst>
        </pc:spChg>
        <pc:spChg chg="add del mod ord">
          <ac:chgData name="Kay Christian" userId="ca510aa9f89bcda9" providerId="LiveId" clId="{C89BF051-2E84-440C-890A-ADCEEB2AEAFD}" dt="2024-06-01T17:33:33.745" v="5611" actId="700"/>
          <ac:spMkLst>
            <pc:docMk/>
            <pc:sldMk cId="1995718955" sldId="306"/>
            <ac:spMk id="5" creationId="{36C63BC7-F5E0-C5D1-0E26-44E35DE9D837}"/>
          </ac:spMkLst>
        </pc:spChg>
        <pc:spChg chg="add del mod ord">
          <ac:chgData name="Kay Christian" userId="ca510aa9f89bcda9" providerId="LiveId" clId="{C89BF051-2E84-440C-890A-ADCEEB2AEAFD}" dt="2024-06-01T17:34:16.065" v="5656" actId="700"/>
          <ac:spMkLst>
            <pc:docMk/>
            <pc:sldMk cId="1995718955" sldId="306"/>
            <ac:spMk id="6" creationId="{55BC3C81-B49D-7C88-F80E-84126E41C407}"/>
          </ac:spMkLst>
        </pc:spChg>
        <pc:spChg chg="add mod ord">
          <ac:chgData name="Kay Christian" userId="ca510aa9f89bcda9" providerId="LiveId" clId="{C89BF051-2E84-440C-890A-ADCEEB2AEAFD}" dt="2024-06-01T17:35:32.717" v="5671" actId="26606"/>
          <ac:spMkLst>
            <pc:docMk/>
            <pc:sldMk cId="1995718955" sldId="306"/>
            <ac:spMk id="7" creationId="{88A25918-3A56-83EB-03B7-551C6964865A}"/>
          </ac:spMkLst>
        </pc:spChg>
        <pc:spChg chg="add del">
          <ac:chgData name="Kay Christian" userId="ca510aa9f89bcda9" providerId="LiveId" clId="{C89BF051-2E84-440C-890A-ADCEEB2AEAFD}" dt="2024-06-01T17:34:36.773" v="5664" actId="26606"/>
          <ac:spMkLst>
            <pc:docMk/>
            <pc:sldMk cId="1995718955" sldId="306"/>
            <ac:spMk id="12" creationId="{5C8908E2-EE49-44D2-9428-A28D2312A8D5}"/>
          </ac:spMkLst>
        </pc:spChg>
        <pc:spChg chg="add del">
          <ac:chgData name="Kay Christian" userId="ca510aa9f89bcda9" providerId="LiveId" clId="{C89BF051-2E84-440C-890A-ADCEEB2AEAFD}" dt="2024-06-01T17:34:25.413" v="5658" actId="26606"/>
          <ac:spMkLst>
            <pc:docMk/>
            <pc:sldMk cId="1995718955" sldId="306"/>
            <ac:spMk id="13" creationId="{42A4FC2C-047E-45A5-965D-8E1E3BF09BC6}"/>
          </ac:spMkLst>
        </pc:spChg>
        <pc:spChg chg="add del">
          <ac:chgData name="Kay Christian" userId="ca510aa9f89bcda9" providerId="LiveId" clId="{C89BF051-2E84-440C-890A-ADCEEB2AEAFD}" dt="2024-06-01T17:34:33.929" v="5662" actId="26606"/>
          <ac:spMkLst>
            <pc:docMk/>
            <pc:sldMk cId="1995718955" sldId="306"/>
            <ac:spMk id="14" creationId="{EDDBB197-D710-4A4F-A9CA-FD2177498BE8}"/>
          </ac:spMkLst>
        </pc:spChg>
        <pc:spChg chg="add del">
          <ac:chgData name="Kay Christian" userId="ca510aa9f89bcda9" providerId="LiveId" clId="{C89BF051-2E84-440C-890A-ADCEEB2AEAFD}" dt="2024-06-01T17:34:30.707" v="5660" actId="26606"/>
          <ac:spMkLst>
            <pc:docMk/>
            <pc:sldMk cId="1995718955" sldId="306"/>
            <ac:spMk id="15" creationId="{E51BA4DF-2BD4-4EC2-B1DB-B27C8AC71864}"/>
          </ac:spMkLst>
        </pc:spChg>
        <pc:spChg chg="add del">
          <ac:chgData name="Kay Christian" userId="ca510aa9f89bcda9" providerId="LiveId" clId="{C89BF051-2E84-440C-890A-ADCEEB2AEAFD}" dt="2024-06-01T17:34:33.929" v="5662" actId="26606"/>
          <ac:spMkLst>
            <pc:docMk/>
            <pc:sldMk cId="1995718955" sldId="306"/>
            <ac:spMk id="23" creationId="{975D1CFA-2CDB-4B64-BD9F-85744E8DA12F}"/>
          </ac:spMkLst>
        </pc:spChg>
        <pc:spChg chg="add del">
          <ac:chgData name="Kay Christian" userId="ca510aa9f89bcda9" providerId="LiveId" clId="{C89BF051-2E84-440C-890A-ADCEEB2AEAFD}" dt="2024-06-01T17:34:36.773" v="5664" actId="26606"/>
          <ac:spMkLst>
            <pc:docMk/>
            <pc:sldMk cId="1995718955" sldId="306"/>
            <ac:spMk id="28" creationId="{BD92035A-AA2F-4CD8-A556-1CE8BDEC75BD}"/>
          </ac:spMkLst>
        </pc:spChg>
        <pc:spChg chg="add del">
          <ac:chgData name="Kay Christian" userId="ca510aa9f89bcda9" providerId="LiveId" clId="{C89BF051-2E84-440C-890A-ADCEEB2AEAFD}" dt="2024-06-01T17:34:36.773" v="5664" actId="26606"/>
          <ac:spMkLst>
            <pc:docMk/>
            <pc:sldMk cId="1995718955" sldId="306"/>
            <ac:spMk id="29" creationId="{ED888B23-07FA-482A-96DF-47E31AF1A603}"/>
          </ac:spMkLst>
        </pc:spChg>
        <pc:spChg chg="add del">
          <ac:chgData name="Kay Christian" userId="ca510aa9f89bcda9" providerId="LiveId" clId="{C89BF051-2E84-440C-890A-ADCEEB2AEAFD}" dt="2024-06-01T17:34:43.012" v="5666" actId="26606"/>
          <ac:spMkLst>
            <pc:docMk/>
            <pc:sldMk cId="1995718955" sldId="306"/>
            <ac:spMk id="31" creationId="{D038248A-211C-4EEC-8401-C761B929FB52}"/>
          </ac:spMkLst>
        </pc:spChg>
        <pc:spChg chg="add del">
          <ac:chgData name="Kay Christian" userId="ca510aa9f89bcda9" providerId="LiveId" clId="{C89BF051-2E84-440C-890A-ADCEEB2AEAFD}" dt="2024-06-01T17:34:43.012" v="5666" actId="26606"/>
          <ac:spMkLst>
            <pc:docMk/>
            <pc:sldMk cId="1995718955" sldId="306"/>
            <ac:spMk id="32" creationId="{C30A849F-66D9-40C8-BEC8-35AFF8F4568F}"/>
          </ac:spMkLst>
        </pc:spChg>
        <pc:spChg chg="add del">
          <ac:chgData name="Kay Christian" userId="ca510aa9f89bcda9" providerId="LiveId" clId="{C89BF051-2E84-440C-890A-ADCEEB2AEAFD}" dt="2024-06-01T17:34:46.799" v="5668" actId="26606"/>
          <ac:spMkLst>
            <pc:docMk/>
            <pc:sldMk cId="1995718955" sldId="306"/>
            <ac:spMk id="39" creationId="{79BB35BC-D5C2-4C8B-A22A-A71E6191913B}"/>
          </ac:spMkLst>
        </pc:spChg>
        <pc:spChg chg="add del">
          <ac:chgData name="Kay Christian" userId="ca510aa9f89bcda9" providerId="LiveId" clId="{C89BF051-2E84-440C-890A-ADCEEB2AEAFD}" dt="2024-06-01T17:35:32.717" v="5671" actId="26606"/>
          <ac:spMkLst>
            <pc:docMk/>
            <pc:sldMk cId="1995718955" sldId="306"/>
            <ac:spMk id="42" creationId="{42A4FC2C-047E-45A5-965D-8E1E3BF09BC6}"/>
          </ac:spMkLst>
        </pc:spChg>
        <pc:spChg chg="add">
          <ac:chgData name="Kay Christian" userId="ca510aa9f89bcda9" providerId="LiveId" clId="{C89BF051-2E84-440C-890A-ADCEEB2AEAFD}" dt="2024-06-01T17:35:32.717" v="5671" actId="26606"/>
          <ac:spMkLst>
            <pc:docMk/>
            <pc:sldMk cId="1995718955" sldId="306"/>
            <ac:spMk id="48" creationId="{375B19E4-0108-41C4-8DB1-11BAE0B49D9B}"/>
          </ac:spMkLst>
        </pc:spChg>
        <pc:grpChg chg="add del">
          <ac:chgData name="Kay Christian" userId="ca510aa9f89bcda9" providerId="LiveId" clId="{C89BF051-2E84-440C-890A-ADCEEB2AEAFD}" dt="2024-06-01T17:34:33.929" v="5662" actId="26606"/>
          <ac:grpSpMkLst>
            <pc:docMk/>
            <pc:sldMk cId="1995718955" sldId="306"/>
            <ac:grpSpMk id="18" creationId="{25EE5136-01F1-466C-962D-BA9B4C6757AA}"/>
          </ac:grpSpMkLst>
        </pc:grpChg>
        <pc:grpChg chg="add del">
          <ac:chgData name="Kay Christian" userId="ca510aa9f89bcda9" providerId="LiveId" clId="{C89BF051-2E84-440C-890A-ADCEEB2AEAFD}" dt="2024-06-01T17:34:43.012" v="5666" actId="26606"/>
          <ac:grpSpMkLst>
            <pc:docMk/>
            <pc:sldMk cId="1995718955" sldId="306"/>
            <ac:grpSpMk id="22" creationId="{2A5C9C35-2375-49EB-B99C-17C87D42FE7C}"/>
          </ac:grpSpMkLst>
        </pc:grpChg>
        <pc:grpChg chg="add del">
          <ac:chgData name="Kay Christian" userId="ca510aa9f89bcda9" providerId="LiveId" clId="{C89BF051-2E84-440C-890A-ADCEEB2AEAFD}" dt="2024-06-01T17:34:36.773" v="5664" actId="26606"/>
          <ac:grpSpMkLst>
            <pc:docMk/>
            <pc:sldMk cId="1995718955" sldId="306"/>
            <ac:grpSpMk id="25" creationId="{5D1A9D8B-3117-4D9D-BDA4-DD81895098B0}"/>
          </ac:grpSpMkLst>
        </pc:grpChg>
        <pc:grpChg chg="add del">
          <ac:chgData name="Kay Christian" userId="ca510aa9f89bcda9" providerId="LiveId" clId="{C89BF051-2E84-440C-890A-ADCEEB2AEAFD}" dt="2024-06-01T17:34:43.012" v="5666" actId="26606"/>
          <ac:grpSpMkLst>
            <pc:docMk/>
            <pc:sldMk cId="1995718955" sldId="306"/>
            <ac:grpSpMk id="33" creationId="{04542298-A2B1-480F-A11C-A40EDD19B857}"/>
          </ac:grpSpMkLst>
        </pc:grpChg>
        <pc:picChg chg="add del">
          <ac:chgData name="Kay Christian" userId="ca510aa9f89bcda9" providerId="LiveId" clId="{C89BF051-2E84-440C-890A-ADCEEB2AEAFD}" dt="2024-06-01T17:34:25.413" v="5658" actId="26606"/>
          <ac:picMkLst>
            <pc:docMk/>
            <pc:sldMk cId="1995718955" sldId="306"/>
            <ac:picMk id="9" creationId="{2EAB8892-D033-485E-CA87-BF91D4903A22}"/>
          </ac:picMkLst>
        </pc:picChg>
        <pc:picChg chg="add del">
          <ac:chgData name="Kay Christian" userId="ca510aa9f89bcda9" providerId="LiveId" clId="{C89BF051-2E84-440C-890A-ADCEEB2AEAFD}" dt="2024-06-01T17:34:33.929" v="5662" actId="26606"/>
          <ac:picMkLst>
            <pc:docMk/>
            <pc:sldMk cId="1995718955" sldId="306"/>
            <ac:picMk id="11" creationId="{3D8F40E9-5759-32BE-A80C-D684B973181C}"/>
          </ac:picMkLst>
        </pc:picChg>
        <pc:picChg chg="add del">
          <ac:chgData name="Kay Christian" userId="ca510aa9f89bcda9" providerId="LiveId" clId="{C89BF051-2E84-440C-890A-ADCEEB2AEAFD}" dt="2024-06-01T17:34:30.707" v="5660" actId="26606"/>
          <ac:picMkLst>
            <pc:docMk/>
            <pc:sldMk cId="1995718955" sldId="306"/>
            <ac:picMk id="16" creationId="{BF75A9D1-2B37-A441-E59D-063F097F5C29}"/>
          </ac:picMkLst>
        </pc:picChg>
        <pc:picChg chg="add del">
          <ac:chgData name="Kay Christian" userId="ca510aa9f89bcda9" providerId="LiveId" clId="{C89BF051-2E84-440C-890A-ADCEEB2AEAFD}" dt="2024-06-01T17:34:46.799" v="5668" actId="26606"/>
          <ac:picMkLst>
            <pc:docMk/>
            <pc:sldMk cId="1995718955" sldId="306"/>
            <ac:picMk id="40" creationId="{4380733F-FE59-F0FF-E940-4175A808E637}"/>
          </ac:picMkLst>
        </pc:picChg>
        <pc:picChg chg="add mod">
          <ac:chgData name="Kay Christian" userId="ca510aa9f89bcda9" providerId="LiveId" clId="{C89BF051-2E84-440C-890A-ADCEEB2AEAFD}" dt="2024-06-01T17:35:32.717" v="5671" actId="26606"/>
          <ac:picMkLst>
            <pc:docMk/>
            <pc:sldMk cId="1995718955" sldId="306"/>
            <ac:picMk id="43" creationId="{2EAB8892-D033-485E-CA87-BF91D4903A22}"/>
          </ac:picMkLst>
        </pc:picChg>
        <pc:cxnChg chg="add">
          <ac:chgData name="Kay Christian" userId="ca510aa9f89bcda9" providerId="LiveId" clId="{C89BF051-2E84-440C-890A-ADCEEB2AEAFD}" dt="2024-06-01T17:35:32.717" v="5671" actId="26606"/>
          <ac:cxnSpMkLst>
            <pc:docMk/>
            <pc:sldMk cId="1995718955" sldId="306"/>
            <ac:cxnSpMk id="50" creationId="{CEA14AE1-71AB-4B18-826E-F563FF4288D6}"/>
          </ac:cxnSpMkLst>
        </pc:cxnChg>
        <pc:cxnChg chg="add">
          <ac:chgData name="Kay Christian" userId="ca510aa9f89bcda9" providerId="LiveId" clId="{C89BF051-2E84-440C-890A-ADCEEB2AEAFD}" dt="2024-06-01T17:35:32.717" v="5671" actId="26606"/>
          <ac:cxnSpMkLst>
            <pc:docMk/>
            <pc:sldMk cId="1995718955" sldId="306"/>
            <ac:cxnSpMk id="52" creationId="{EE504C98-6397-41C1-A8D8-2D9C4ED307E0}"/>
          </ac:cxnSpMkLst>
        </pc:cxnChg>
      </pc:sldChg>
      <pc:sldChg chg="addSp delSp modSp new mod setBg">
        <pc:chgData name="Kay Christian" userId="ca510aa9f89bcda9" providerId="LiveId" clId="{C89BF051-2E84-440C-890A-ADCEEB2AEAFD}" dt="2024-06-04T15:11:24.693" v="6413" actId="255"/>
        <pc:sldMkLst>
          <pc:docMk/>
          <pc:sldMk cId="478801600" sldId="307"/>
        </pc:sldMkLst>
        <pc:spChg chg="mod">
          <ac:chgData name="Kay Christian" userId="ca510aa9f89bcda9" providerId="LiveId" clId="{C89BF051-2E84-440C-890A-ADCEEB2AEAFD}" dt="2024-06-04T15:11:03.170" v="6412" actId="20577"/>
          <ac:spMkLst>
            <pc:docMk/>
            <pc:sldMk cId="478801600" sldId="307"/>
            <ac:spMk id="2" creationId="{F0044B0E-F175-6706-3F18-50EEBB40775B}"/>
          </ac:spMkLst>
        </pc:spChg>
        <pc:spChg chg="mod">
          <ac:chgData name="Kay Christian" userId="ca510aa9f89bcda9" providerId="LiveId" clId="{C89BF051-2E84-440C-890A-ADCEEB2AEAFD}" dt="2024-06-04T15:11:24.693" v="6413" actId="255"/>
          <ac:spMkLst>
            <pc:docMk/>
            <pc:sldMk cId="478801600" sldId="307"/>
            <ac:spMk id="3" creationId="{6A68B2F5-6AE6-A6F9-0E99-827D4709545D}"/>
          </ac:spMkLst>
        </pc:spChg>
        <pc:spChg chg="add">
          <ac:chgData name="Kay Christian" userId="ca510aa9f89bcda9" providerId="LiveId" clId="{C89BF051-2E84-440C-890A-ADCEEB2AEAFD}" dt="2024-06-04T15:10:49.297" v="6389" actId="26606"/>
          <ac:spMkLst>
            <pc:docMk/>
            <pc:sldMk cId="478801600" sldId="307"/>
            <ac:spMk id="1035" creationId="{E659831F-0D9A-4C63-9EBB-8435B85A440F}"/>
          </ac:spMkLst>
        </pc:spChg>
        <pc:spChg chg="add">
          <ac:chgData name="Kay Christian" userId="ca510aa9f89bcda9" providerId="LiveId" clId="{C89BF051-2E84-440C-890A-ADCEEB2AEAFD}" dt="2024-06-04T15:10:49.297" v="6389" actId="26606"/>
          <ac:spMkLst>
            <pc:docMk/>
            <pc:sldMk cId="478801600" sldId="307"/>
            <ac:spMk id="1036" creationId="{058A14AF-9FB5-4CC7-BA35-E8E85D3EDF0E}"/>
          </ac:spMkLst>
        </pc:spChg>
        <pc:spChg chg="add">
          <ac:chgData name="Kay Christian" userId="ca510aa9f89bcda9" providerId="LiveId" clId="{C89BF051-2E84-440C-890A-ADCEEB2AEAFD}" dt="2024-06-04T15:10:49.297" v="6389" actId="26606"/>
          <ac:spMkLst>
            <pc:docMk/>
            <pc:sldMk cId="478801600" sldId="307"/>
            <ac:spMk id="1037" creationId="{E6995CE5-F890-4ABA-82A2-26507CE8D2A3}"/>
          </ac:spMkLst>
        </pc:spChg>
        <pc:spChg chg="add">
          <ac:chgData name="Kay Christian" userId="ca510aa9f89bcda9" providerId="LiveId" clId="{C89BF051-2E84-440C-890A-ADCEEB2AEAFD}" dt="2024-06-04T15:10:49.297" v="6389" actId="26606"/>
          <ac:spMkLst>
            <pc:docMk/>
            <pc:sldMk cId="478801600" sldId="307"/>
            <ac:spMk id="1038" creationId="{3A9A4357-BD1D-4622-A4FE-766E6AB8DE84}"/>
          </ac:spMkLst>
        </pc:spChg>
        <pc:grpChg chg="add del">
          <ac:chgData name="Kay Christian" userId="ca510aa9f89bcda9" providerId="LiveId" clId="{C89BF051-2E84-440C-890A-ADCEEB2AEAFD}" dt="2024-06-04T15:10:49.297" v="6388" actId="26606"/>
          <ac:grpSpMkLst>
            <pc:docMk/>
            <pc:sldMk cId="478801600" sldId="307"/>
            <ac:grpSpMk id="1031" creationId="{6258F736-B256-8039-9DC6-F4E49A5C5AD5}"/>
          </ac:grpSpMkLst>
        </pc:grpChg>
        <pc:picChg chg="add mod">
          <ac:chgData name="Kay Christian" userId="ca510aa9f89bcda9" providerId="LiveId" clId="{C89BF051-2E84-440C-890A-ADCEEB2AEAFD}" dt="2024-06-04T15:10:49.297" v="6389" actId="26606"/>
          <ac:picMkLst>
            <pc:docMk/>
            <pc:sldMk cId="478801600" sldId="307"/>
            <ac:picMk id="1026" creationId="{A4371340-AAA3-BB67-AED8-CBDAD94833D3}"/>
          </ac:picMkLst>
        </pc:picChg>
      </pc:sldChg>
      <pc:sldChg chg="new del">
        <pc:chgData name="Kay Christian" userId="ca510aa9f89bcda9" providerId="LiveId" clId="{C89BF051-2E84-440C-890A-ADCEEB2AEAFD}" dt="2024-06-03T14:35:32.175" v="6220" actId="47"/>
        <pc:sldMkLst>
          <pc:docMk/>
          <pc:sldMk cId="1861682241" sldId="307"/>
        </pc:sldMkLst>
      </pc:sldChg>
      <pc:sldChg chg="new del">
        <pc:chgData name="Kay Christian" userId="ca510aa9f89bcda9" providerId="LiveId" clId="{C89BF051-2E84-440C-890A-ADCEEB2AEAFD}" dt="2024-06-02T19:44:22.514" v="5935" actId="2696"/>
        <pc:sldMkLst>
          <pc:docMk/>
          <pc:sldMk cId="2337943257" sldId="307"/>
        </pc:sldMkLst>
      </pc:sldChg>
      <pc:sldChg chg="new del">
        <pc:chgData name="Kay Christian" userId="ca510aa9f89bcda9" providerId="LiveId" clId="{C89BF051-2E84-440C-890A-ADCEEB2AEAFD}" dt="2024-06-02T19:40:00.500" v="5929" actId="2696"/>
        <pc:sldMkLst>
          <pc:docMk/>
          <pc:sldMk cId="3383303263" sldId="307"/>
        </pc:sldMkLst>
      </pc:sldChg>
      <pc:sldChg chg="new del">
        <pc:chgData name="Kay Christian" userId="ca510aa9f89bcda9" providerId="LiveId" clId="{C89BF051-2E84-440C-890A-ADCEEB2AEAFD}" dt="2024-06-02T19:45:42.634" v="5937" actId="2696"/>
        <pc:sldMkLst>
          <pc:docMk/>
          <pc:sldMk cId="3573849307" sldId="307"/>
        </pc:sldMkLst>
      </pc:sldChg>
      <pc:sldChg chg="addSp delSp modSp new mod setBg modClrScheme delDesignElem chgLayout">
        <pc:chgData name="Kay Christian" userId="ca510aa9f89bcda9" providerId="LiveId" clId="{C89BF051-2E84-440C-890A-ADCEEB2AEAFD}" dt="2024-06-04T17:45:51.472" v="7067" actId="20577"/>
        <pc:sldMkLst>
          <pc:docMk/>
          <pc:sldMk cId="913436511" sldId="308"/>
        </pc:sldMkLst>
        <pc:spChg chg="del mod ord">
          <ac:chgData name="Kay Christian" userId="ca510aa9f89bcda9" providerId="LiveId" clId="{C89BF051-2E84-440C-890A-ADCEEB2AEAFD}" dt="2024-06-04T15:25:35.406" v="6877" actId="700"/>
          <ac:spMkLst>
            <pc:docMk/>
            <pc:sldMk cId="913436511" sldId="308"/>
            <ac:spMk id="2" creationId="{2BC67700-22D1-E54A-7E07-B7C99EF30029}"/>
          </ac:spMkLst>
        </pc:spChg>
        <pc:spChg chg="mod ord">
          <ac:chgData name="Kay Christian" userId="ca510aa9f89bcda9" providerId="LiveId" clId="{C89BF051-2E84-440C-890A-ADCEEB2AEAFD}" dt="2024-06-04T17:45:51.472" v="7067" actId="20577"/>
          <ac:spMkLst>
            <pc:docMk/>
            <pc:sldMk cId="913436511" sldId="308"/>
            <ac:spMk id="3" creationId="{7440A847-0F0F-9981-B178-867BA841BABB}"/>
          </ac:spMkLst>
        </pc:spChg>
        <pc:spChg chg="add del mod ord">
          <ac:chgData name="Kay Christian" userId="ca510aa9f89bcda9" providerId="LiveId" clId="{C89BF051-2E84-440C-890A-ADCEEB2AEAFD}" dt="2024-06-04T15:25:42.890" v="6879" actId="700"/>
          <ac:spMkLst>
            <pc:docMk/>
            <pc:sldMk cId="913436511" sldId="308"/>
            <ac:spMk id="4" creationId="{F6215CE1-6C62-CBDC-54F7-243FAAC23418}"/>
          </ac:spMkLst>
        </pc:spChg>
        <pc:spChg chg="add del">
          <ac:chgData name="Kay Christian" userId="ca510aa9f89bcda9" providerId="LiveId" clId="{C89BF051-2E84-440C-890A-ADCEEB2AEAFD}" dt="2024-06-04T15:29:22.028" v="7019" actId="26606"/>
          <ac:spMkLst>
            <pc:docMk/>
            <pc:sldMk cId="913436511" sldId="308"/>
            <ac:spMk id="9" creationId="{2EB492CD-616E-47F8-933B-5E2D952A0593}"/>
          </ac:spMkLst>
        </pc:spChg>
        <pc:spChg chg="add del">
          <ac:chgData name="Kay Christian" userId="ca510aa9f89bcda9" providerId="LiveId" clId="{C89BF051-2E84-440C-890A-ADCEEB2AEAFD}" dt="2024-06-04T15:25:35.406" v="6877" actId="700"/>
          <ac:spMkLst>
            <pc:docMk/>
            <pc:sldMk cId="913436511" sldId="308"/>
            <ac:spMk id="10" creationId="{058A14AF-9FB5-4CC7-BA35-E8E85D3EDF0E}"/>
          </ac:spMkLst>
        </pc:spChg>
        <pc:spChg chg="add del">
          <ac:chgData name="Kay Christian" userId="ca510aa9f89bcda9" providerId="LiveId" clId="{C89BF051-2E84-440C-890A-ADCEEB2AEAFD}" dt="2024-06-04T15:29:22.028" v="7019" actId="26606"/>
          <ac:spMkLst>
            <pc:docMk/>
            <pc:sldMk cId="913436511" sldId="308"/>
            <ac:spMk id="11" creationId="{59383CF9-23B5-4335-9B21-1791C4CF1C75}"/>
          </ac:spMkLst>
        </pc:spChg>
        <pc:spChg chg="add del">
          <ac:chgData name="Kay Christian" userId="ca510aa9f89bcda9" providerId="LiveId" clId="{C89BF051-2E84-440C-890A-ADCEEB2AEAFD}" dt="2024-06-04T15:25:35.406" v="6877" actId="700"/>
          <ac:spMkLst>
            <pc:docMk/>
            <pc:sldMk cId="913436511" sldId="308"/>
            <ac:spMk id="12" creationId="{3A9A4357-BD1D-4622-A4FE-766E6AB8DE84}"/>
          </ac:spMkLst>
        </pc:spChg>
        <pc:spChg chg="add del">
          <ac:chgData name="Kay Christian" userId="ca510aa9f89bcda9" providerId="LiveId" clId="{C89BF051-2E84-440C-890A-ADCEEB2AEAFD}" dt="2024-06-04T15:29:22.028" v="7019" actId="26606"/>
          <ac:spMkLst>
            <pc:docMk/>
            <pc:sldMk cId="913436511" sldId="308"/>
            <ac:spMk id="13" creationId="{0007FE00-9498-4706-B255-6437B0252C02}"/>
          </ac:spMkLst>
        </pc:spChg>
        <pc:spChg chg="add del">
          <ac:chgData name="Kay Christian" userId="ca510aa9f89bcda9" providerId="LiveId" clId="{C89BF051-2E84-440C-890A-ADCEEB2AEAFD}" dt="2024-06-04T15:25:35.406" v="6877" actId="700"/>
          <ac:spMkLst>
            <pc:docMk/>
            <pc:sldMk cId="913436511" sldId="308"/>
            <ac:spMk id="14" creationId="{E659831F-0D9A-4C63-9EBB-8435B85A440F}"/>
          </ac:spMkLst>
        </pc:spChg>
        <pc:spChg chg="add del">
          <ac:chgData name="Kay Christian" userId="ca510aa9f89bcda9" providerId="LiveId" clId="{C89BF051-2E84-440C-890A-ADCEEB2AEAFD}" dt="2024-06-04T15:25:35.406" v="6877" actId="700"/>
          <ac:spMkLst>
            <pc:docMk/>
            <pc:sldMk cId="913436511" sldId="308"/>
            <ac:spMk id="16" creationId="{E6995CE5-F890-4ABA-82A2-26507CE8D2A3}"/>
          </ac:spMkLst>
        </pc:spChg>
        <pc:spChg chg="add del">
          <ac:chgData name="Kay Christian" userId="ca510aa9f89bcda9" providerId="LiveId" clId="{C89BF051-2E84-440C-890A-ADCEEB2AEAFD}" dt="2024-06-04T15:29:22.028" v="7018" actId="26606"/>
          <ac:spMkLst>
            <pc:docMk/>
            <pc:sldMk cId="913436511" sldId="308"/>
            <ac:spMk id="18" creationId="{3346177D-ADC4-4968-B747-5CFCD390B5B9}"/>
          </ac:spMkLst>
        </pc:spChg>
        <pc:spChg chg="add del">
          <ac:chgData name="Kay Christian" userId="ca510aa9f89bcda9" providerId="LiveId" clId="{C89BF051-2E84-440C-890A-ADCEEB2AEAFD}" dt="2024-06-04T15:29:22.028" v="7018" actId="26606"/>
          <ac:spMkLst>
            <pc:docMk/>
            <pc:sldMk cId="913436511" sldId="308"/>
            <ac:spMk id="20" creationId="{0844A943-BF79-4FEA-ABB1-3BD54D236606}"/>
          </ac:spMkLst>
        </pc:spChg>
        <pc:spChg chg="add del">
          <ac:chgData name="Kay Christian" userId="ca510aa9f89bcda9" providerId="LiveId" clId="{C89BF051-2E84-440C-890A-ADCEEB2AEAFD}" dt="2024-06-04T15:29:22.028" v="7018" actId="26606"/>
          <ac:spMkLst>
            <pc:docMk/>
            <pc:sldMk cId="913436511" sldId="308"/>
            <ac:spMk id="22" creationId="{6437CC72-F4A8-4DC3-AFAB-D22C482C8100}"/>
          </ac:spMkLst>
        </pc:spChg>
        <pc:spChg chg="add">
          <ac:chgData name="Kay Christian" userId="ca510aa9f89bcda9" providerId="LiveId" clId="{C89BF051-2E84-440C-890A-ADCEEB2AEAFD}" dt="2024-06-04T15:29:22.028" v="7019" actId="26606"/>
          <ac:spMkLst>
            <pc:docMk/>
            <pc:sldMk cId="913436511" sldId="308"/>
            <ac:spMk id="24" creationId="{2EB492CD-616E-47F8-933B-5E2D952A0593}"/>
          </ac:spMkLst>
        </pc:spChg>
        <pc:spChg chg="add">
          <ac:chgData name="Kay Christian" userId="ca510aa9f89bcda9" providerId="LiveId" clId="{C89BF051-2E84-440C-890A-ADCEEB2AEAFD}" dt="2024-06-04T15:29:22.028" v="7019" actId="26606"/>
          <ac:spMkLst>
            <pc:docMk/>
            <pc:sldMk cId="913436511" sldId="308"/>
            <ac:spMk id="25" creationId="{59383CF9-23B5-4335-9B21-1791C4CF1C75}"/>
          </ac:spMkLst>
        </pc:spChg>
        <pc:spChg chg="add">
          <ac:chgData name="Kay Christian" userId="ca510aa9f89bcda9" providerId="LiveId" clId="{C89BF051-2E84-440C-890A-ADCEEB2AEAFD}" dt="2024-06-04T15:29:22.028" v="7019" actId="26606"/>
          <ac:spMkLst>
            <pc:docMk/>
            <pc:sldMk cId="913436511" sldId="308"/>
            <ac:spMk id="26" creationId="{0007FE00-9498-4706-B255-6437B0252C02}"/>
          </ac:spMkLst>
        </pc:spChg>
        <pc:picChg chg="add mod">
          <ac:chgData name="Kay Christian" userId="ca510aa9f89bcda9" providerId="LiveId" clId="{C89BF051-2E84-440C-890A-ADCEEB2AEAFD}" dt="2024-06-04T15:29:22.028" v="7018" actId="26606"/>
          <ac:picMkLst>
            <pc:docMk/>
            <pc:sldMk cId="913436511" sldId="308"/>
            <ac:picMk id="7" creationId="{53926602-B6F5-B4FC-042F-0C903AA3D743}"/>
          </ac:picMkLst>
        </pc:picChg>
      </pc:sldChg>
      <pc:sldChg chg="new del">
        <pc:chgData name="Kay Christian" userId="ca510aa9f89bcda9" providerId="LiveId" clId="{C89BF051-2E84-440C-890A-ADCEEB2AEAFD}" dt="2024-06-02T19:44:19.162" v="5934" actId="2696"/>
        <pc:sldMkLst>
          <pc:docMk/>
          <pc:sldMk cId="3323951782" sldId="308"/>
        </pc:sldMkLst>
      </pc:sldChg>
      <pc:sldChg chg="addSp delSp modSp new mod setBg modClrScheme delDesignElem chgLayout">
        <pc:chgData name="Kay Christian" userId="ca510aa9f89bcda9" providerId="LiveId" clId="{C89BF051-2E84-440C-890A-ADCEEB2AEAFD}" dt="2024-06-04T17:47:55.995" v="7100" actId="313"/>
        <pc:sldMkLst>
          <pc:docMk/>
          <pc:sldMk cId="3854095331" sldId="309"/>
        </pc:sldMkLst>
        <pc:spChg chg="del">
          <ac:chgData name="Kay Christian" userId="ca510aa9f89bcda9" providerId="LiveId" clId="{C89BF051-2E84-440C-890A-ADCEEB2AEAFD}" dt="2024-06-04T15:23:30.352" v="6873" actId="700"/>
          <ac:spMkLst>
            <pc:docMk/>
            <pc:sldMk cId="3854095331" sldId="309"/>
            <ac:spMk id="2" creationId="{0A04EA8C-9731-3584-68A6-270CFD1AADA4}"/>
          </ac:spMkLst>
        </pc:spChg>
        <pc:spChg chg="mod ord">
          <ac:chgData name="Kay Christian" userId="ca510aa9f89bcda9" providerId="LiveId" clId="{C89BF051-2E84-440C-890A-ADCEEB2AEAFD}" dt="2024-06-04T17:47:55.995" v="7100" actId="313"/>
          <ac:spMkLst>
            <pc:docMk/>
            <pc:sldMk cId="3854095331" sldId="309"/>
            <ac:spMk id="3" creationId="{340EC12B-35BF-76F9-0555-49459639FF67}"/>
          </ac:spMkLst>
        </pc:spChg>
        <pc:spChg chg="add del mod ord">
          <ac:chgData name="Kay Christian" userId="ca510aa9f89bcda9" providerId="LiveId" clId="{C89BF051-2E84-440C-890A-ADCEEB2AEAFD}" dt="2024-06-04T15:27:18.985" v="6883" actId="700"/>
          <ac:spMkLst>
            <pc:docMk/>
            <pc:sldMk cId="3854095331" sldId="309"/>
            <ac:spMk id="4" creationId="{0F30D1F9-0DDC-640C-099C-42BA16D04BA0}"/>
          </ac:spMkLst>
        </pc:spChg>
        <pc:spChg chg="add del">
          <ac:chgData name="Kay Christian" userId="ca510aa9f89bcda9" providerId="LiveId" clId="{C89BF051-2E84-440C-890A-ADCEEB2AEAFD}" dt="2024-06-04T15:31:02.743" v="7024" actId="26606"/>
          <ac:spMkLst>
            <pc:docMk/>
            <pc:sldMk cId="3854095331" sldId="309"/>
            <ac:spMk id="10" creationId="{058A14AF-9FB5-4CC7-BA35-E8E85D3EDF0E}"/>
          </ac:spMkLst>
        </pc:spChg>
        <pc:spChg chg="add del">
          <ac:chgData name="Kay Christian" userId="ca510aa9f89bcda9" providerId="LiveId" clId="{C89BF051-2E84-440C-890A-ADCEEB2AEAFD}" dt="2024-06-04T15:31:02.743" v="7024" actId="26606"/>
          <ac:spMkLst>
            <pc:docMk/>
            <pc:sldMk cId="3854095331" sldId="309"/>
            <ac:spMk id="12" creationId="{3A9A4357-BD1D-4622-A4FE-766E6AB8DE84}"/>
          </ac:spMkLst>
        </pc:spChg>
        <pc:spChg chg="add del">
          <ac:chgData name="Kay Christian" userId="ca510aa9f89bcda9" providerId="LiveId" clId="{C89BF051-2E84-440C-890A-ADCEEB2AEAFD}" dt="2024-06-04T15:31:02.743" v="7024" actId="26606"/>
          <ac:spMkLst>
            <pc:docMk/>
            <pc:sldMk cId="3854095331" sldId="309"/>
            <ac:spMk id="14" creationId="{E659831F-0D9A-4C63-9EBB-8435B85A440F}"/>
          </ac:spMkLst>
        </pc:spChg>
        <pc:spChg chg="add del">
          <ac:chgData name="Kay Christian" userId="ca510aa9f89bcda9" providerId="LiveId" clId="{C89BF051-2E84-440C-890A-ADCEEB2AEAFD}" dt="2024-06-04T15:31:02.743" v="7024" actId="26606"/>
          <ac:spMkLst>
            <pc:docMk/>
            <pc:sldMk cId="3854095331" sldId="309"/>
            <ac:spMk id="16" creationId="{E6995CE5-F890-4ABA-82A2-26507CE8D2A3}"/>
          </ac:spMkLst>
        </pc:spChg>
        <pc:spChg chg="add">
          <ac:chgData name="Kay Christian" userId="ca510aa9f89bcda9" providerId="LiveId" clId="{C89BF051-2E84-440C-890A-ADCEEB2AEAFD}" dt="2024-06-04T15:31:02.743" v="7024" actId="26606"/>
          <ac:spMkLst>
            <pc:docMk/>
            <pc:sldMk cId="3854095331" sldId="309"/>
            <ac:spMk id="18" creationId="{7B831B6F-405A-4B47-B9BB-5CA88F285844}"/>
          </ac:spMkLst>
        </pc:spChg>
        <pc:spChg chg="add">
          <ac:chgData name="Kay Christian" userId="ca510aa9f89bcda9" providerId="LiveId" clId="{C89BF051-2E84-440C-890A-ADCEEB2AEAFD}" dt="2024-06-04T15:31:02.743" v="7024" actId="26606"/>
          <ac:spMkLst>
            <pc:docMk/>
            <pc:sldMk cId="3854095331" sldId="309"/>
            <ac:spMk id="19" creationId="{953EE71A-6488-4203-A7C4-77102FD0DCCA}"/>
          </ac:spMkLst>
        </pc:spChg>
        <pc:spChg chg="add del">
          <ac:chgData name="Kay Christian" userId="ca510aa9f89bcda9" providerId="LiveId" clId="{C89BF051-2E84-440C-890A-ADCEEB2AEAFD}" dt="2024-06-04T15:30:53.197" v="7023" actId="26606"/>
          <ac:spMkLst>
            <pc:docMk/>
            <pc:sldMk cId="3854095331" sldId="309"/>
            <ac:spMk id="21" creationId="{7B831B6F-405A-4B47-B9BB-5CA88F285844}"/>
          </ac:spMkLst>
        </pc:spChg>
        <pc:spChg chg="add del">
          <ac:chgData name="Kay Christian" userId="ca510aa9f89bcda9" providerId="LiveId" clId="{C89BF051-2E84-440C-890A-ADCEEB2AEAFD}" dt="2024-06-04T15:30:53.197" v="7023" actId="26606"/>
          <ac:spMkLst>
            <pc:docMk/>
            <pc:sldMk cId="3854095331" sldId="309"/>
            <ac:spMk id="23" creationId="{953EE71A-6488-4203-A7C4-77102FD0DCCA}"/>
          </ac:spMkLst>
        </pc:spChg>
        <pc:picChg chg="add mod">
          <ac:chgData name="Kay Christian" userId="ca510aa9f89bcda9" providerId="LiveId" clId="{C89BF051-2E84-440C-890A-ADCEEB2AEAFD}" dt="2024-06-04T15:31:02.743" v="7024" actId="26606"/>
          <ac:picMkLst>
            <pc:docMk/>
            <pc:sldMk cId="3854095331" sldId="309"/>
            <ac:picMk id="7" creationId="{B4B03215-DAF1-2105-3E9E-B9230F216A6B}"/>
          </ac:picMkLst>
        </pc:picChg>
        <pc:picChg chg="add">
          <ac:chgData name="Kay Christian" userId="ca510aa9f89bcda9" providerId="LiveId" clId="{C89BF051-2E84-440C-890A-ADCEEB2AEAFD}" dt="2024-06-04T15:27:14.174" v="6882"/>
          <ac:picMkLst>
            <pc:docMk/>
            <pc:sldMk cId="3854095331" sldId="309"/>
            <ac:picMk id="2050" creationId="{0EBCC394-964F-A4FD-9D38-6313E24A96E8}"/>
          </ac:picMkLst>
        </pc:picChg>
        <pc:picChg chg="add">
          <ac:chgData name="Kay Christian" userId="ca510aa9f89bcda9" providerId="LiveId" clId="{C89BF051-2E84-440C-890A-ADCEEB2AEAFD}" dt="2024-06-04T15:27:42.870" v="6884"/>
          <ac:picMkLst>
            <pc:docMk/>
            <pc:sldMk cId="3854095331" sldId="309"/>
            <ac:picMk id="2052" creationId="{EB77473C-1C33-3492-0E4C-43BF8AD1CA79}"/>
          </ac:picMkLst>
        </pc:picChg>
      </pc:sldChg>
      <pc:sldChg chg="addSp delSp modSp new mod modClrScheme chgLayout">
        <pc:chgData name="Kay Christian" userId="ca510aa9f89bcda9" providerId="LiveId" clId="{C89BF051-2E84-440C-890A-ADCEEB2AEAFD}" dt="2024-06-04T19:01:13.055" v="7159" actId="14100"/>
        <pc:sldMkLst>
          <pc:docMk/>
          <pc:sldMk cId="107085009" sldId="310"/>
        </pc:sldMkLst>
        <pc:spChg chg="del mod">
          <ac:chgData name="Kay Christian" userId="ca510aa9f89bcda9" providerId="LiveId" clId="{C89BF051-2E84-440C-890A-ADCEEB2AEAFD}" dt="2024-06-04T19:00:41.075" v="7152" actId="700"/>
          <ac:spMkLst>
            <pc:docMk/>
            <pc:sldMk cId="107085009" sldId="310"/>
            <ac:spMk id="2" creationId="{46AAF559-774D-3A19-2581-4F59B870C6B4}"/>
          </ac:spMkLst>
        </pc:spChg>
        <pc:spChg chg="add del">
          <ac:chgData name="Kay Christian" userId="ca510aa9f89bcda9" providerId="LiveId" clId="{C89BF051-2E84-440C-890A-ADCEEB2AEAFD}" dt="2024-06-04T18:50:29.533" v="7105"/>
          <ac:spMkLst>
            <pc:docMk/>
            <pc:sldMk cId="107085009" sldId="310"/>
            <ac:spMk id="3" creationId="{FEE4A0C4-790F-DBA2-971B-9C3CC712D183}"/>
          </ac:spMkLst>
        </pc:spChg>
        <pc:picChg chg="add mod">
          <ac:chgData name="Kay Christian" userId="ca510aa9f89bcda9" providerId="LiveId" clId="{C89BF051-2E84-440C-890A-ADCEEB2AEAFD}" dt="2024-06-04T18:49:33.652" v="7104"/>
          <ac:picMkLst>
            <pc:docMk/>
            <pc:sldMk cId="107085009" sldId="310"/>
            <ac:picMk id="1026" creationId="{49320073-2799-045F-E1C3-461922068315}"/>
          </ac:picMkLst>
        </pc:picChg>
        <pc:picChg chg="add mod ord">
          <ac:chgData name="Kay Christian" userId="ca510aa9f89bcda9" providerId="LiveId" clId="{C89BF051-2E84-440C-890A-ADCEEB2AEAFD}" dt="2024-06-04T19:01:05.852" v="7157" actId="14100"/>
          <ac:picMkLst>
            <pc:docMk/>
            <pc:sldMk cId="107085009" sldId="310"/>
            <ac:picMk id="1028" creationId="{4CAFA8C2-38BF-1A2E-85F7-9105FA4132A8}"/>
          </ac:picMkLst>
        </pc:picChg>
        <pc:picChg chg="add mod">
          <ac:chgData name="Kay Christian" userId="ca510aa9f89bcda9" providerId="LiveId" clId="{C89BF051-2E84-440C-890A-ADCEEB2AEAFD}" dt="2024-06-04T19:01:09.446" v="7158" actId="14100"/>
          <ac:picMkLst>
            <pc:docMk/>
            <pc:sldMk cId="107085009" sldId="310"/>
            <ac:picMk id="1030" creationId="{F6577D9A-9D28-F78E-E2BE-A4BE28A11B2D}"/>
          </ac:picMkLst>
        </pc:picChg>
        <pc:picChg chg="add mod">
          <ac:chgData name="Kay Christian" userId="ca510aa9f89bcda9" providerId="LiveId" clId="{C89BF051-2E84-440C-890A-ADCEEB2AEAFD}" dt="2024-06-04T19:01:13.055" v="7159" actId="14100"/>
          <ac:picMkLst>
            <pc:docMk/>
            <pc:sldMk cId="107085009" sldId="310"/>
            <ac:picMk id="1032" creationId="{C8E7253A-679F-F052-085F-C36A99EB9D35}"/>
          </ac:picMkLst>
        </pc:picChg>
        <pc:picChg chg="add mod">
          <ac:chgData name="Kay Christian" userId="ca510aa9f89bcda9" providerId="LiveId" clId="{C89BF051-2E84-440C-890A-ADCEEB2AEAFD}" dt="2024-06-04T18:59:27.068" v="7131" actId="1076"/>
          <ac:picMkLst>
            <pc:docMk/>
            <pc:sldMk cId="107085009" sldId="310"/>
            <ac:picMk id="1034" creationId="{96B39BF0-B878-9AAE-C86D-D93052E9938A}"/>
          </ac:picMkLst>
        </pc:picChg>
        <pc:picChg chg="add mod">
          <ac:chgData name="Kay Christian" userId="ca510aa9f89bcda9" providerId="LiveId" clId="{C89BF051-2E84-440C-890A-ADCEEB2AEAFD}" dt="2024-06-04T18:59:27.631" v="7132" actId="1076"/>
          <ac:picMkLst>
            <pc:docMk/>
            <pc:sldMk cId="107085009" sldId="310"/>
            <ac:picMk id="1036" creationId="{92D99B48-B556-A500-6EEB-9555CB3A3CF5}"/>
          </ac:picMkLst>
        </pc:picChg>
        <pc:picChg chg="add mod">
          <ac:chgData name="Kay Christian" userId="ca510aa9f89bcda9" providerId="LiveId" clId="{C89BF051-2E84-440C-890A-ADCEEB2AEAFD}" dt="2024-06-04T18:59:28.305" v="7133" actId="1076"/>
          <ac:picMkLst>
            <pc:docMk/>
            <pc:sldMk cId="107085009" sldId="310"/>
            <ac:picMk id="1038" creationId="{3EA6DC75-A137-79E6-6066-869F40FE31E1}"/>
          </ac:picMkLst>
        </pc:picChg>
        <pc:picChg chg="add mod">
          <ac:chgData name="Kay Christian" userId="ca510aa9f89bcda9" providerId="LiveId" clId="{C89BF051-2E84-440C-890A-ADCEEB2AEAFD}" dt="2024-06-04T19:00:59.838" v="7156" actId="1076"/>
          <ac:picMkLst>
            <pc:docMk/>
            <pc:sldMk cId="107085009" sldId="310"/>
            <ac:picMk id="1040" creationId="{222456DD-82E8-1C0F-4A55-519648ECA29D}"/>
          </ac:picMkLst>
        </pc:picChg>
        <pc:picChg chg="add mod">
          <ac:chgData name="Kay Christian" userId="ca510aa9f89bcda9" providerId="LiveId" clId="{C89BF051-2E84-440C-890A-ADCEEB2AEAFD}" dt="2024-06-04T19:00:54.301" v="7155" actId="1076"/>
          <ac:picMkLst>
            <pc:docMk/>
            <pc:sldMk cId="107085009" sldId="310"/>
            <ac:picMk id="1042" creationId="{66CDB865-CEFC-DEB2-559D-3220FE42D7D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24440-8EAD-4A6F-B459-B1E757B019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1F2FF92-586D-4DC1-9903-E9FE6D16F5BE}">
      <dgm:prSet custT="1"/>
      <dgm:spPr/>
      <dgm:t>
        <a:bodyPr/>
        <a:lstStyle/>
        <a:p>
          <a:r>
            <a:rPr lang="en-US" sz="1800" dirty="0"/>
            <a:t>Enhance your ability to provide feedback in a manner that will build mutual respect and trust and improve work performance.</a:t>
          </a:r>
        </a:p>
      </dgm:t>
    </dgm:pt>
    <dgm:pt modelId="{368E7CD4-18D9-4BA0-8B41-F5A9B02C46A8}" type="parTrans" cxnId="{830007C2-DE88-4D8F-9532-4D9824C40A98}">
      <dgm:prSet/>
      <dgm:spPr/>
      <dgm:t>
        <a:bodyPr/>
        <a:lstStyle/>
        <a:p>
          <a:endParaRPr lang="en-US"/>
        </a:p>
      </dgm:t>
    </dgm:pt>
    <dgm:pt modelId="{7F7A3E4E-495B-48B7-A2A5-334F561F5ABC}" type="sibTrans" cxnId="{830007C2-DE88-4D8F-9532-4D9824C40A98}">
      <dgm:prSet/>
      <dgm:spPr/>
      <dgm:t>
        <a:bodyPr/>
        <a:lstStyle/>
        <a:p>
          <a:endParaRPr lang="en-US"/>
        </a:p>
      </dgm:t>
    </dgm:pt>
    <dgm:pt modelId="{0DA540FF-3611-4320-9C0F-F67131F40FAD}">
      <dgm:prSet/>
      <dgm:spPr/>
      <dgm:t>
        <a:bodyPr/>
        <a:lstStyle/>
        <a:p>
          <a:r>
            <a:rPr lang="en-US" dirty="0"/>
            <a:t>Recognize the challenges and benefits of providing constructive feedback</a:t>
          </a:r>
        </a:p>
      </dgm:t>
    </dgm:pt>
    <dgm:pt modelId="{BE9A931B-87F1-4929-92EA-F7C5D772B92D}" type="parTrans" cxnId="{973D05AC-AB6F-4E87-91F3-E2552EB633BA}">
      <dgm:prSet/>
      <dgm:spPr/>
      <dgm:t>
        <a:bodyPr/>
        <a:lstStyle/>
        <a:p>
          <a:endParaRPr lang="en-US"/>
        </a:p>
      </dgm:t>
    </dgm:pt>
    <dgm:pt modelId="{71E0870C-EF71-4BF3-A6CB-E3AF987A19C1}" type="sibTrans" cxnId="{973D05AC-AB6F-4E87-91F3-E2552EB633BA}">
      <dgm:prSet/>
      <dgm:spPr/>
      <dgm:t>
        <a:bodyPr/>
        <a:lstStyle/>
        <a:p>
          <a:endParaRPr lang="en-US"/>
        </a:p>
      </dgm:t>
    </dgm:pt>
    <dgm:pt modelId="{CE583A28-AB80-413E-91E6-F7280048FFF1}">
      <dgm:prSet/>
      <dgm:spPr/>
      <dgm:t>
        <a:bodyPr/>
        <a:lstStyle/>
        <a:p>
          <a:r>
            <a:rPr lang="en-US"/>
            <a:t>Learn techniques for giving positive feedback</a:t>
          </a:r>
        </a:p>
      </dgm:t>
    </dgm:pt>
    <dgm:pt modelId="{3526006B-9820-4D68-A032-752C429CF927}" type="parTrans" cxnId="{1FC3C356-EC15-425E-8161-9789F578341C}">
      <dgm:prSet/>
      <dgm:spPr/>
      <dgm:t>
        <a:bodyPr/>
        <a:lstStyle/>
        <a:p>
          <a:endParaRPr lang="en-US"/>
        </a:p>
      </dgm:t>
    </dgm:pt>
    <dgm:pt modelId="{4DCF67EA-0143-4792-B654-2876AB32CDA6}" type="sibTrans" cxnId="{1FC3C356-EC15-425E-8161-9789F578341C}">
      <dgm:prSet/>
      <dgm:spPr/>
      <dgm:t>
        <a:bodyPr/>
        <a:lstStyle/>
        <a:p>
          <a:endParaRPr lang="en-US"/>
        </a:p>
      </dgm:t>
    </dgm:pt>
    <dgm:pt modelId="{353682D9-5895-4D84-9AC4-59C68944E54D}">
      <dgm:prSet/>
      <dgm:spPr/>
      <dgm:t>
        <a:bodyPr/>
        <a:lstStyle/>
        <a:p>
          <a:r>
            <a:rPr lang="en-US"/>
            <a:t>Develop and action plan for planning and giving feedback</a:t>
          </a:r>
        </a:p>
      </dgm:t>
    </dgm:pt>
    <dgm:pt modelId="{147B74AE-68ED-4A70-8176-D4A9193B1394}" type="parTrans" cxnId="{0EE1C243-A7C6-4576-8D9B-B2FE13575455}">
      <dgm:prSet/>
      <dgm:spPr/>
      <dgm:t>
        <a:bodyPr/>
        <a:lstStyle/>
        <a:p>
          <a:endParaRPr lang="en-US"/>
        </a:p>
      </dgm:t>
    </dgm:pt>
    <dgm:pt modelId="{1B27CC05-4C7E-4A43-90B3-8FF581A08EA0}" type="sibTrans" cxnId="{0EE1C243-A7C6-4576-8D9B-B2FE13575455}">
      <dgm:prSet/>
      <dgm:spPr/>
      <dgm:t>
        <a:bodyPr/>
        <a:lstStyle/>
        <a:p>
          <a:endParaRPr lang="en-US"/>
        </a:p>
      </dgm:t>
    </dgm:pt>
    <dgm:pt modelId="{C22DCEA2-4385-494C-8EA2-87C007A9BD8F}" type="pres">
      <dgm:prSet presAssocID="{C3724440-8EAD-4A6F-B459-B1E757B01988}" presName="root" presStyleCnt="0">
        <dgm:presLayoutVars>
          <dgm:dir/>
          <dgm:resizeHandles val="exact"/>
        </dgm:presLayoutVars>
      </dgm:prSet>
      <dgm:spPr/>
    </dgm:pt>
    <dgm:pt modelId="{58A9503E-4DF3-4C11-86F6-98D904F92719}" type="pres">
      <dgm:prSet presAssocID="{11F2FF92-586D-4DC1-9903-E9FE6D16F5BE}" presName="compNode" presStyleCnt="0"/>
      <dgm:spPr/>
    </dgm:pt>
    <dgm:pt modelId="{7A1E09B1-1431-4B1F-9251-851FD45BEDE6}" type="pres">
      <dgm:prSet presAssocID="{11F2FF92-586D-4DC1-9903-E9FE6D16F5BE}" presName="bgRect" presStyleLbl="bgShp" presStyleIdx="0" presStyleCnt="4"/>
      <dgm:spPr/>
    </dgm:pt>
    <dgm:pt modelId="{B796B6DC-AC72-4E78-AC55-E4F454E4AC90}" type="pres">
      <dgm:prSet presAssocID="{11F2FF92-586D-4DC1-9903-E9FE6D16F5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6747F22-953D-4DF7-BFA3-5775DCD3149B}" type="pres">
      <dgm:prSet presAssocID="{11F2FF92-586D-4DC1-9903-E9FE6D16F5BE}" presName="spaceRect" presStyleCnt="0"/>
      <dgm:spPr/>
    </dgm:pt>
    <dgm:pt modelId="{A82F13B5-361C-4B89-8B1E-8BD6E8A45FE2}" type="pres">
      <dgm:prSet presAssocID="{11F2FF92-586D-4DC1-9903-E9FE6D16F5BE}" presName="parTx" presStyleLbl="revTx" presStyleIdx="0" presStyleCnt="4">
        <dgm:presLayoutVars>
          <dgm:chMax val="0"/>
          <dgm:chPref val="0"/>
        </dgm:presLayoutVars>
      </dgm:prSet>
      <dgm:spPr/>
    </dgm:pt>
    <dgm:pt modelId="{8AD06566-5350-4FF4-BC7A-A1DCFB6C17EF}" type="pres">
      <dgm:prSet presAssocID="{7F7A3E4E-495B-48B7-A2A5-334F561F5ABC}" presName="sibTrans" presStyleCnt="0"/>
      <dgm:spPr/>
    </dgm:pt>
    <dgm:pt modelId="{0CDB10BB-2F20-4163-9468-22EBE534A5D5}" type="pres">
      <dgm:prSet presAssocID="{0DA540FF-3611-4320-9C0F-F67131F40FAD}" presName="compNode" presStyleCnt="0"/>
      <dgm:spPr/>
    </dgm:pt>
    <dgm:pt modelId="{2F9E7DA5-7F55-4EDF-AFC6-FED958F073BC}" type="pres">
      <dgm:prSet presAssocID="{0DA540FF-3611-4320-9C0F-F67131F40FAD}" presName="bgRect" presStyleLbl="bgShp" presStyleIdx="1" presStyleCnt="4" custLinFactNeighborY="2383"/>
      <dgm:spPr/>
    </dgm:pt>
    <dgm:pt modelId="{8D72C730-FD9F-4C89-9FA7-E6AB2C92953F}" type="pres">
      <dgm:prSet presAssocID="{0DA540FF-3611-4320-9C0F-F67131F40F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3B268D1-8907-4A6B-ABA8-5DD18152A2BF}" type="pres">
      <dgm:prSet presAssocID="{0DA540FF-3611-4320-9C0F-F67131F40FAD}" presName="spaceRect" presStyleCnt="0"/>
      <dgm:spPr/>
    </dgm:pt>
    <dgm:pt modelId="{E08C4B99-CD48-47EE-8EC2-995E9DFDF5B5}" type="pres">
      <dgm:prSet presAssocID="{0DA540FF-3611-4320-9C0F-F67131F40FAD}" presName="parTx" presStyleLbl="revTx" presStyleIdx="1" presStyleCnt="4">
        <dgm:presLayoutVars>
          <dgm:chMax val="0"/>
          <dgm:chPref val="0"/>
        </dgm:presLayoutVars>
      </dgm:prSet>
      <dgm:spPr/>
    </dgm:pt>
    <dgm:pt modelId="{6DFD48A9-21C6-4ED9-90BC-72C562E11FBF}" type="pres">
      <dgm:prSet presAssocID="{71E0870C-EF71-4BF3-A6CB-E3AF987A19C1}" presName="sibTrans" presStyleCnt="0"/>
      <dgm:spPr/>
    </dgm:pt>
    <dgm:pt modelId="{73D42668-E475-4F0D-B488-67F9C0D15468}" type="pres">
      <dgm:prSet presAssocID="{CE583A28-AB80-413E-91E6-F7280048FFF1}" presName="compNode" presStyleCnt="0"/>
      <dgm:spPr/>
    </dgm:pt>
    <dgm:pt modelId="{ED082BC8-09B5-48FF-BBFD-7B5AD3D2DFAF}" type="pres">
      <dgm:prSet presAssocID="{CE583A28-AB80-413E-91E6-F7280048FFF1}" presName="bgRect" presStyleLbl="bgShp" presStyleIdx="2" presStyleCnt="4"/>
      <dgm:spPr/>
    </dgm:pt>
    <dgm:pt modelId="{D25611E1-3C31-4C4D-A55F-070E37CB6C07}" type="pres">
      <dgm:prSet presAssocID="{CE583A28-AB80-413E-91E6-F7280048FF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E314C56-138E-4317-8554-BE5AEEBA9C61}" type="pres">
      <dgm:prSet presAssocID="{CE583A28-AB80-413E-91E6-F7280048FFF1}" presName="spaceRect" presStyleCnt="0"/>
      <dgm:spPr/>
    </dgm:pt>
    <dgm:pt modelId="{0FAF08D3-8497-4069-A112-E2DD7265B090}" type="pres">
      <dgm:prSet presAssocID="{CE583A28-AB80-413E-91E6-F7280048FFF1}" presName="parTx" presStyleLbl="revTx" presStyleIdx="2" presStyleCnt="4">
        <dgm:presLayoutVars>
          <dgm:chMax val="0"/>
          <dgm:chPref val="0"/>
        </dgm:presLayoutVars>
      </dgm:prSet>
      <dgm:spPr/>
    </dgm:pt>
    <dgm:pt modelId="{0E86D0B6-FDAD-4ED4-AFC7-D653A7633709}" type="pres">
      <dgm:prSet presAssocID="{4DCF67EA-0143-4792-B654-2876AB32CDA6}" presName="sibTrans" presStyleCnt="0"/>
      <dgm:spPr/>
    </dgm:pt>
    <dgm:pt modelId="{44716260-4F19-4DA6-ACA0-940C0DBC8F08}" type="pres">
      <dgm:prSet presAssocID="{353682D9-5895-4D84-9AC4-59C68944E54D}" presName="compNode" presStyleCnt="0"/>
      <dgm:spPr/>
    </dgm:pt>
    <dgm:pt modelId="{A65E4292-036A-42E3-9782-ACA2F8BDFCEA}" type="pres">
      <dgm:prSet presAssocID="{353682D9-5895-4D84-9AC4-59C68944E54D}" presName="bgRect" presStyleLbl="bgShp" presStyleIdx="3" presStyleCnt="4"/>
      <dgm:spPr/>
    </dgm:pt>
    <dgm:pt modelId="{3F3D30A6-53EA-4997-96CB-D7AA3AEC9EF2}" type="pres">
      <dgm:prSet presAssocID="{353682D9-5895-4D84-9AC4-59C68944E5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E8CBD9A-E7CB-45E7-9FF9-312DA79C48B0}" type="pres">
      <dgm:prSet presAssocID="{353682D9-5895-4D84-9AC4-59C68944E54D}" presName="spaceRect" presStyleCnt="0"/>
      <dgm:spPr/>
    </dgm:pt>
    <dgm:pt modelId="{DBE76CD1-0484-4732-B51A-A5818D347149}" type="pres">
      <dgm:prSet presAssocID="{353682D9-5895-4D84-9AC4-59C68944E5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5917D0D-01DC-44E0-9C3E-6D1043DBE948}" type="presOf" srcId="{0DA540FF-3611-4320-9C0F-F67131F40FAD}" destId="{E08C4B99-CD48-47EE-8EC2-995E9DFDF5B5}" srcOrd="0" destOrd="0" presId="urn:microsoft.com/office/officeart/2018/2/layout/IconVerticalSolidList"/>
    <dgm:cxn modelId="{6026CB11-156B-4478-AFD8-A0BFBE2171F4}" type="presOf" srcId="{C3724440-8EAD-4A6F-B459-B1E757B01988}" destId="{C22DCEA2-4385-494C-8EA2-87C007A9BD8F}" srcOrd="0" destOrd="0" presId="urn:microsoft.com/office/officeart/2018/2/layout/IconVerticalSolidList"/>
    <dgm:cxn modelId="{69F7F719-721A-4930-AF6B-1A1C1A32BCAF}" type="presOf" srcId="{CE583A28-AB80-413E-91E6-F7280048FFF1}" destId="{0FAF08D3-8497-4069-A112-E2DD7265B090}" srcOrd="0" destOrd="0" presId="urn:microsoft.com/office/officeart/2018/2/layout/IconVerticalSolidList"/>
    <dgm:cxn modelId="{16BEAF3B-D836-4ADC-A67C-543EA40AD916}" type="presOf" srcId="{353682D9-5895-4D84-9AC4-59C68944E54D}" destId="{DBE76CD1-0484-4732-B51A-A5818D347149}" srcOrd="0" destOrd="0" presId="urn:microsoft.com/office/officeart/2018/2/layout/IconVerticalSolidList"/>
    <dgm:cxn modelId="{0EE1C243-A7C6-4576-8D9B-B2FE13575455}" srcId="{C3724440-8EAD-4A6F-B459-B1E757B01988}" destId="{353682D9-5895-4D84-9AC4-59C68944E54D}" srcOrd="3" destOrd="0" parTransId="{147B74AE-68ED-4A70-8176-D4A9193B1394}" sibTransId="{1B27CC05-4C7E-4A43-90B3-8FF581A08EA0}"/>
    <dgm:cxn modelId="{1FC3C356-EC15-425E-8161-9789F578341C}" srcId="{C3724440-8EAD-4A6F-B459-B1E757B01988}" destId="{CE583A28-AB80-413E-91E6-F7280048FFF1}" srcOrd="2" destOrd="0" parTransId="{3526006B-9820-4D68-A032-752C429CF927}" sibTransId="{4DCF67EA-0143-4792-B654-2876AB32CDA6}"/>
    <dgm:cxn modelId="{B689A882-2A76-42B7-A737-EE66323FD5F0}" type="presOf" srcId="{11F2FF92-586D-4DC1-9903-E9FE6D16F5BE}" destId="{A82F13B5-361C-4B89-8B1E-8BD6E8A45FE2}" srcOrd="0" destOrd="0" presId="urn:microsoft.com/office/officeart/2018/2/layout/IconVerticalSolidList"/>
    <dgm:cxn modelId="{973D05AC-AB6F-4E87-91F3-E2552EB633BA}" srcId="{C3724440-8EAD-4A6F-B459-B1E757B01988}" destId="{0DA540FF-3611-4320-9C0F-F67131F40FAD}" srcOrd="1" destOrd="0" parTransId="{BE9A931B-87F1-4929-92EA-F7C5D772B92D}" sibTransId="{71E0870C-EF71-4BF3-A6CB-E3AF987A19C1}"/>
    <dgm:cxn modelId="{830007C2-DE88-4D8F-9532-4D9824C40A98}" srcId="{C3724440-8EAD-4A6F-B459-B1E757B01988}" destId="{11F2FF92-586D-4DC1-9903-E9FE6D16F5BE}" srcOrd="0" destOrd="0" parTransId="{368E7CD4-18D9-4BA0-8B41-F5A9B02C46A8}" sibTransId="{7F7A3E4E-495B-48B7-A2A5-334F561F5ABC}"/>
    <dgm:cxn modelId="{2EC4E3D8-51B5-4983-A6A3-C9FDDF1BE66D}" type="presParOf" srcId="{C22DCEA2-4385-494C-8EA2-87C007A9BD8F}" destId="{58A9503E-4DF3-4C11-86F6-98D904F92719}" srcOrd="0" destOrd="0" presId="urn:microsoft.com/office/officeart/2018/2/layout/IconVerticalSolidList"/>
    <dgm:cxn modelId="{60978C9A-174B-4A57-8553-4DE84BA55ADE}" type="presParOf" srcId="{58A9503E-4DF3-4C11-86F6-98D904F92719}" destId="{7A1E09B1-1431-4B1F-9251-851FD45BEDE6}" srcOrd="0" destOrd="0" presId="urn:microsoft.com/office/officeart/2018/2/layout/IconVerticalSolidList"/>
    <dgm:cxn modelId="{279CFE61-52D6-4990-BABC-2EA8B1248625}" type="presParOf" srcId="{58A9503E-4DF3-4C11-86F6-98D904F92719}" destId="{B796B6DC-AC72-4E78-AC55-E4F454E4AC90}" srcOrd="1" destOrd="0" presId="urn:microsoft.com/office/officeart/2018/2/layout/IconVerticalSolidList"/>
    <dgm:cxn modelId="{20C47E5A-550B-4758-8691-E5A50976ABDD}" type="presParOf" srcId="{58A9503E-4DF3-4C11-86F6-98D904F92719}" destId="{D6747F22-953D-4DF7-BFA3-5775DCD3149B}" srcOrd="2" destOrd="0" presId="urn:microsoft.com/office/officeart/2018/2/layout/IconVerticalSolidList"/>
    <dgm:cxn modelId="{C9871425-3659-43FB-9C90-542944EE60E2}" type="presParOf" srcId="{58A9503E-4DF3-4C11-86F6-98D904F92719}" destId="{A82F13B5-361C-4B89-8B1E-8BD6E8A45FE2}" srcOrd="3" destOrd="0" presId="urn:microsoft.com/office/officeart/2018/2/layout/IconVerticalSolidList"/>
    <dgm:cxn modelId="{20D60AF9-EC88-4870-BB0B-334D1B273028}" type="presParOf" srcId="{C22DCEA2-4385-494C-8EA2-87C007A9BD8F}" destId="{8AD06566-5350-4FF4-BC7A-A1DCFB6C17EF}" srcOrd="1" destOrd="0" presId="urn:microsoft.com/office/officeart/2018/2/layout/IconVerticalSolidList"/>
    <dgm:cxn modelId="{4018821A-192F-4F4E-B81C-568FA76CF753}" type="presParOf" srcId="{C22DCEA2-4385-494C-8EA2-87C007A9BD8F}" destId="{0CDB10BB-2F20-4163-9468-22EBE534A5D5}" srcOrd="2" destOrd="0" presId="urn:microsoft.com/office/officeart/2018/2/layout/IconVerticalSolidList"/>
    <dgm:cxn modelId="{85AE88D5-3C88-48FD-9561-3801E26E0FD1}" type="presParOf" srcId="{0CDB10BB-2F20-4163-9468-22EBE534A5D5}" destId="{2F9E7DA5-7F55-4EDF-AFC6-FED958F073BC}" srcOrd="0" destOrd="0" presId="urn:microsoft.com/office/officeart/2018/2/layout/IconVerticalSolidList"/>
    <dgm:cxn modelId="{B84CB64E-5385-4A31-970A-05709823C5FC}" type="presParOf" srcId="{0CDB10BB-2F20-4163-9468-22EBE534A5D5}" destId="{8D72C730-FD9F-4C89-9FA7-E6AB2C92953F}" srcOrd="1" destOrd="0" presId="urn:microsoft.com/office/officeart/2018/2/layout/IconVerticalSolidList"/>
    <dgm:cxn modelId="{086EBB74-2A63-4408-BCD5-641F61D12D95}" type="presParOf" srcId="{0CDB10BB-2F20-4163-9468-22EBE534A5D5}" destId="{13B268D1-8907-4A6B-ABA8-5DD18152A2BF}" srcOrd="2" destOrd="0" presId="urn:microsoft.com/office/officeart/2018/2/layout/IconVerticalSolidList"/>
    <dgm:cxn modelId="{5229BE29-491A-4E1B-B71D-9732A7AFE8C2}" type="presParOf" srcId="{0CDB10BB-2F20-4163-9468-22EBE534A5D5}" destId="{E08C4B99-CD48-47EE-8EC2-995E9DFDF5B5}" srcOrd="3" destOrd="0" presId="urn:microsoft.com/office/officeart/2018/2/layout/IconVerticalSolidList"/>
    <dgm:cxn modelId="{046E3E9D-BCC3-4D53-A5CF-8A6F61AEC54F}" type="presParOf" srcId="{C22DCEA2-4385-494C-8EA2-87C007A9BD8F}" destId="{6DFD48A9-21C6-4ED9-90BC-72C562E11FBF}" srcOrd="3" destOrd="0" presId="urn:microsoft.com/office/officeart/2018/2/layout/IconVerticalSolidList"/>
    <dgm:cxn modelId="{C4B2820D-D68F-4BDB-A9F3-E17C049531D3}" type="presParOf" srcId="{C22DCEA2-4385-494C-8EA2-87C007A9BD8F}" destId="{73D42668-E475-4F0D-B488-67F9C0D15468}" srcOrd="4" destOrd="0" presId="urn:microsoft.com/office/officeart/2018/2/layout/IconVerticalSolidList"/>
    <dgm:cxn modelId="{7094B58F-E188-4352-86FF-7C85DCDF5AF8}" type="presParOf" srcId="{73D42668-E475-4F0D-B488-67F9C0D15468}" destId="{ED082BC8-09B5-48FF-BBFD-7B5AD3D2DFAF}" srcOrd="0" destOrd="0" presId="urn:microsoft.com/office/officeart/2018/2/layout/IconVerticalSolidList"/>
    <dgm:cxn modelId="{8D74646A-6FFE-4847-B8D1-F2A0D46C9A45}" type="presParOf" srcId="{73D42668-E475-4F0D-B488-67F9C0D15468}" destId="{D25611E1-3C31-4C4D-A55F-070E37CB6C07}" srcOrd="1" destOrd="0" presId="urn:microsoft.com/office/officeart/2018/2/layout/IconVerticalSolidList"/>
    <dgm:cxn modelId="{27999BE3-9638-488B-8709-8932CD7FA753}" type="presParOf" srcId="{73D42668-E475-4F0D-B488-67F9C0D15468}" destId="{AE314C56-138E-4317-8554-BE5AEEBA9C61}" srcOrd="2" destOrd="0" presId="urn:microsoft.com/office/officeart/2018/2/layout/IconVerticalSolidList"/>
    <dgm:cxn modelId="{79801818-6A88-4C32-9260-E5EBD493A749}" type="presParOf" srcId="{73D42668-E475-4F0D-B488-67F9C0D15468}" destId="{0FAF08D3-8497-4069-A112-E2DD7265B090}" srcOrd="3" destOrd="0" presId="urn:microsoft.com/office/officeart/2018/2/layout/IconVerticalSolidList"/>
    <dgm:cxn modelId="{6BC1D0AD-A047-4DE5-99BC-8E2FCBFFAD62}" type="presParOf" srcId="{C22DCEA2-4385-494C-8EA2-87C007A9BD8F}" destId="{0E86D0B6-FDAD-4ED4-AFC7-D653A7633709}" srcOrd="5" destOrd="0" presId="urn:microsoft.com/office/officeart/2018/2/layout/IconVerticalSolidList"/>
    <dgm:cxn modelId="{2E62760A-B93D-42C7-A4C6-D50408D35E98}" type="presParOf" srcId="{C22DCEA2-4385-494C-8EA2-87C007A9BD8F}" destId="{44716260-4F19-4DA6-ACA0-940C0DBC8F08}" srcOrd="6" destOrd="0" presId="urn:microsoft.com/office/officeart/2018/2/layout/IconVerticalSolidList"/>
    <dgm:cxn modelId="{276C09A1-3341-4BA7-8DEF-35EDA4E715BE}" type="presParOf" srcId="{44716260-4F19-4DA6-ACA0-940C0DBC8F08}" destId="{A65E4292-036A-42E3-9782-ACA2F8BDFCEA}" srcOrd="0" destOrd="0" presId="urn:microsoft.com/office/officeart/2018/2/layout/IconVerticalSolidList"/>
    <dgm:cxn modelId="{479F0789-1973-4FC6-8F03-ACB33F0A0FAE}" type="presParOf" srcId="{44716260-4F19-4DA6-ACA0-940C0DBC8F08}" destId="{3F3D30A6-53EA-4997-96CB-D7AA3AEC9EF2}" srcOrd="1" destOrd="0" presId="urn:microsoft.com/office/officeart/2018/2/layout/IconVerticalSolidList"/>
    <dgm:cxn modelId="{9398B359-681B-4411-958E-E8625A7C494F}" type="presParOf" srcId="{44716260-4F19-4DA6-ACA0-940C0DBC8F08}" destId="{BE8CBD9A-E7CB-45E7-9FF9-312DA79C48B0}" srcOrd="2" destOrd="0" presId="urn:microsoft.com/office/officeart/2018/2/layout/IconVerticalSolidList"/>
    <dgm:cxn modelId="{16E4DC5B-0792-479A-93E8-1C25750664C8}" type="presParOf" srcId="{44716260-4F19-4DA6-ACA0-940C0DBC8F08}" destId="{DBE76CD1-0484-4732-B51A-A5818D3471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9C13E-F8BE-417B-88F2-783959B3DB46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5ACA42B1-3D8D-4FE0-9D6F-898540BE49C5}">
      <dgm:prSet/>
      <dgm:spPr/>
      <dgm:t>
        <a:bodyPr/>
        <a:lstStyle/>
        <a:p>
          <a:r>
            <a:rPr lang="en-US"/>
            <a:t>Have a positive and caring tone of voice</a:t>
          </a:r>
        </a:p>
      </dgm:t>
    </dgm:pt>
    <dgm:pt modelId="{4F6F4671-70A8-44EA-9AD9-700B75319648}" type="parTrans" cxnId="{BCDFBD1B-9090-42BF-B641-8337C906001A}">
      <dgm:prSet/>
      <dgm:spPr/>
      <dgm:t>
        <a:bodyPr/>
        <a:lstStyle/>
        <a:p>
          <a:endParaRPr lang="en-US"/>
        </a:p>
      </dgm:t>
    </dgm:pt>
    <dgm:pt modelId="{DFB9F6EE-BE81-412F-9024-A3A90AB79AE4}" type="sibTrans" cxnId="{BCDFBD1B-9090-42BF-B641-8337C906001A}">
      <dgm:prSet/>
      <dgm:spPr/>
      <dgm:t>
        <a:bodyPr/>
        <a:lstStyle/>
        <a:p>
          <a:endParaRPr lang="en-US"/>
        </a:p>
      </dgm:t>
    </dgm:pt>
    <dgm:pt modelId="{88BB7E46-05C6-4367-A7A1-3E9E876CC860}">
      <dgm:prSet/>
      <dgm:spPr/>
      <dgm:t>
        <a:bodyPr/>
        <a:lstStyle/>
        <a:p>
          <a:r>
            <a:rPr lang="en-US"/>
            <a:t>Maintain eye contact</a:t>
          </a:r>
        </a:p>
      </dgm:t>
    </dgm:pt>
    <dgm:pt modelId="{E7063819-85F4-40BE-8429-9863EC364D18}" type="parTrans" cxnId="{7FC3BE18-9AE4-493B-82DE-D615C8E5FE88}">
      <dgm:prSet/>
      <dgm:spPr/>
      <dgm:t>
        <a:bodyPr/>
        <a:lstStyle/>
        <a:p>
          <a:endParaRPr lang="en-US"/>
        </a:p>
      </dgm:t>
    </dgm:pt>
    <dgm:pt modelId="{7360F143-9E61-45AC-947D-D56F3C7018B2}" type="sibTrans" cxnId="{7FC3BE18-9AE4-493B-82DE-D615C8E5FE88}">
      <dgm:prSet/>
      <dgm:spPr/>
      <dgm:t>
        <a:bodyPr/>
        <a:lstStyle/>
        <a:p>
          <a:endParaRPr lang="en-US"/>
        </a:p>
      </dgm:t>
    </dgm:pt>
    <dgm:pt modelId="{81DA9C71-D4B0-45FF-B771-BC9A37894FA9}">
      <dgm:prSet/>
      <dgm:spPr/>
      <dgm:t>
        <a:bodyPr/>
        <a:lstStyle/>
        <a:p>
          <a:r>
            <a:rPr lang="en-US"/>
            <a:t>Lean forward</a:t>
          </a:r>
        </a:p>
      </dgm:t>
    </dgm:pt>
    <dgm:pt modelId="{B0E55F83-DA98-474B-AA6A-A04AD4481C83}" type="parTrans" cxnId="{620CE688-7DB4-47B8-BE4D-40ACFB194B92}">
      <dgm:prSet/>
      <dgm:spPr/>
      <dgm:t>
        <a:bodyPr/>
        <a:lstStyle/>
        <a:p>
          <a:endParaRPr lang="en-US"/>
        </a:p>
      </dgm:t>
    </dgm:pt>
    <dgm:pt modelId="{0AC67A49-3EFC-4241-B946-86A21EC31FC8}" type="sibTrans" cxnId="{620CE688-7DB4-47B8-BE4D-40ACFB194B92}">
      <dgm:prSet/>
      <dgm:spPr/>
      <dgm:t>
        <a:bodyPr/>
        <a:lstStyle/>
        <a:p>
          <a:endParaRPr lang="en-US"/>
        </a:p>
      </dgm:t>
    </dgm:pt>
    <dgm:pt modelId="{80459015-5CC9-4306-9254-4346C44ECA47}">
      <dgm:prSet/>
      <dgm:spPr/>
      <dgm:t>
        <a:bodyPr/>
        <a:lstStyle/>
        <a:p>
          <a:r>
            <a:rPr lang="en-US"/>
            <a:t>Don’t cross your arms</a:t>
          </a:r>
        </a:p>
      </dgm:t>
    </dgm:pt>
    <dgm:pt modelId="{D4494314-A50A-4452-B94C-8854D1DC9520}" type="parTrans" cxnId="{D1596C4B-18C0-4D65-B9F3-285A7BE09CA0}">
      <dgm:prSet/>
      <dgm:spPr/>
      <dgm:t>
        <a:bodyPr/>
        <a:lstStyle/>
        <a:p>
          <a:endParaRPr lang="en-US"/>
        </a:p>
      </dgm:t>
    </dgm:pt>
    <dgm:pt modelId="{E518E61D-A570-4F88-B207-2E6C0A8951CD}" type="sibTrans" cxnId="{D1596C4B-18C0-4D65-B9F3-285A7BE09CA0}">
      <dgm:prSet/>
      <dgm:spPr/>
      <dgm:t>
        <a:bodyPr/>
        <a:lstStyle/>
        <a:p>
          <a:endParaRPr lang="en-US"/>
        </a:p>
      </dgm:t>
    </dgm:pt>
    <dgm:pt modelId="{23F49AAB-844D-4924-BDA5-0BCCACD77CE0}">
      <dgm:prSet/>
      <dgm:spPr/>
      <dgm:t>
        <a:bodyPr/>
        <a:lstStyle/>
        <a:p>
          <a:r>
            <a:rPr lang="en-US"/>
            <a:t>Don’t raise your voice</a:t>
          </a:r>
        </a:p>
      </dgm:t>
    </dgm:pt>
    <dgm:pt modelId="{42F66C93-2305-4E67-934A-83CA54C82A56}" type="parTrans" cxnId="{C5BB9B3F-C35C-4355-AF9C-77684F0B4164}">
      <dgm:prSet/>
      <dgm:spPr/>
      <dgm:t>
        <a:bodyPr/>
        <a:lstStyle/>
        <a:p>
          <a:endParaRPr lang="en-US"/>
        </a:p>
      </dgm:t>
    </dgm:pt>
    <dgm:pt modelId="{5EE7D6C4-68A8-49A4-B8D9-3651D49E2A1D}" type="sibTrans" cxnId="{C5BB9B3F-C35C-4355-AF9C-77684F0B4164}">
      <dgm:prSet/>
      <dgm:spPr/>
      <dgm:t>
        <a:bodyPr/>
        <a:lstStyle/>
        <a:p>
          <a:endParaRPr lang="en-US"/>
        </a:p>
      </dgm:t>
    </dgm:pt>
    <dgm:pt modelId="{A7969FA2-CA3F-48BF-88B8-0259C433D957}">
      <dgm:prSet/>
      <dgm:spPr/>
      <dgm:t>
        <a:bodyPr/>
        <a:lstStyle/>
        <a:p>
          <a:r>
            <a:rPr lang="en-US"/>
            <a:t>Smile</a:t>
          </a:r>
        </a:p>
      </dgm:t>
    </dgm:pt>
    <dgm:pt modelId="{1D9DC2EF-4DA5-450E-816E-F901D3513DA2}" type="parTrans" cxnId="{1D2D4C75-E29D-4EC9-8CE4-2906AF515F87}">
      <dgm:prSet/>
      <dgm:spPr/>
      <dgm:t>
        <a:bodyPr/>
        <a:lstStyle/>
        <a:p>
          <a:endParaRPr lang="en-US"/>
        </a:p>
      </dgm:t>
    </dgm:pt>
    <dgm:pt modelId="{C78C91E3-7ADF-471C-8F55-1B0DD15DC814}" type="sibTrans" cxnId="{1D2D4C75-E29D-4EC9-8CE4-2906AF515F87}">
      <dgm:prSet/>
      <dgm:spPr/>
      <dgm:t>
        <a:bodyPr/>
        <a:lstStyle/>
        <a:p>
          <a:endParaRPr lang="en-US"/>
        </a:p>
      </dgm:t>
    </dgm:pt>
    <dgm:pt modelId="{D87B4066-3616-4AF2-AD1F-66EFB2D4E87A}">
      <dgm:prSet/>
      <dgm:spPr/>
      <dgm:t>
        <a:bodyPr/>
        <a:lstStyle/>
        <a:p>
          <a:r>
            <a:rPr lang="en-US"/>
            <a:t>Nod to show you are listening</a:t>
          </a:r>
        </a:p>
      </dgm:t>
    </dgm:pt>
    <dgm:pt modelId="{AE74818E-738B-4468-94D3-C7596BD40F7B}" type="parTrans" cxnId="{0C0A362B-8752-4E20-8DAC-88FBF1359A5D}">
      <dgm:prSet/>
      <dgm:spPr/>
      <dgm:t>
        <a:bodyPr/>
        <a:lstStyle/>
        <a:p>
          <a:endParaRPr lang="en-US"/>
        </a:p>
      </dgm:t>
    </dgm:pt>
    <dgm:pt modelId="{577A9F8A-B212-4BEA-B90B-5C62889374F7}" type="sibTrans" cxnId="{0C0A362B-8752-4E20-8DAC-88FBF1359A5D}">
      <dgm:prSet/>
      <dgm:spPr/>
      <dgm:t>
        <a:bodyPr/>
        <a:lstStyle/>
        <a:p>
          <a:endParaRPr lang="en-US"/>
        </a:p>
      </dgm:t>
    </dgm:pt>
    <dgm:pt modelId="{CA7591CD-FB3D-45E8-8FB6-20DD4A96FF90}">
      <dgm:prSet/>
      <dgm:spPr/>
      <dgm:t>
        <a:bodyPr/>
        <a:lstStyle/>
        <a:p>
          <a:r>
            <a:rPr lang="en-US"/>
            <a:t>Respond appropriately  Ex:  yes, mhm, ask questions</a:t>
          </a:r>
        </a:p>
      </dgm:t>
    </dgm:pt>
    <dgm:pt modelId="{F8B0F692-0F84-45A0-9F82-716C7CD258F5}" type="parTrans" cxnId="{8FAA52AB-6B83-497B-997A-68751DA6086B}">
      <dgm:prSet/>
      <dgm:spPr/>
      <dgm:t>
        <a:bodyPr/>
        <a:lstStyle/>
        <a:p>
          <a:endParaRPr lang="en-US"/>
        </a:p>
      </dgm:t>
    </dgm:pt>
    <dgm:pt modelId="{824C3C7D-5716-4792-8D26-D51DAE898F9F}" type="sibTrans" cxnId="{8FAA52AB-6B83-497B-997A-68751DA6086B}">
      <dgm:prSet/>
      <dgm:spPr/>
      <dgm:t>
        <a:bodyPr/>
        <a:lstStyle/>
        <a:p>
          <a:endParaRPr lang="en-US"/>
        </a:p>
      </dgm:t>
    </dgm:pt>
    <dgm:pt modelId="{F6409915-17EE-47BB-B7D5-A3C7F7FD44D6}" type="pres">
      <dgm:prSet presAssocID="{AD19C13E-F8BE-417B-88F2-783959B3DB46}" presName="diagram" presStyleCnt="0">
        <dgm:presLayoutVars>
          <dgm:dir/>
          <dgm:resizeHandles val="exact"/>
        </dgm:presLayoutVars>
      </dgm:prSet>
      <dgm:spPr/>
    </dgm:pt>
    <dgm:pt modelId="{063FD886-0C7F-45CB-AE4D-5E37005661B8}" type="pres">
      <dgm:prSet presAssocID="{5ACA42B1-3D8D-4FE0-9D6F-898540BE49C5}" presName="node" presStyleLbl="node1" presStyleIdx="0" presStyleCnt="8">
        <dgm:presLayoutVars>
          <dgm:bulletEnabled val="1"/>
        </dgm:presLayoutVars>
      </dgm:prSet>
      <dgm:spPr/>
    </dgm:pt>
    <dgm:pt modelId="{2D09E07A-AA39-4096-BBE1-3F978F3227E5}" type="pres">
      <dgm:prSet presAssocID="{DFB9F6EE-BE81-412F-9024-A3A90AB79AE4}" presName="sibTrans" presStyleCnt="0"/>
      <dgm:spPr/>
    </dgm:pt>
    <dgm:pt modelId="{BCD51AFF-4B7E-4DF1-8CA6-04504E822611}" type="pres">
      <dgm:prSet presAssocID="{88BB7E46-05C6-4367-A7A1-3E9E876CC860}" presName="node" presStyleLbl="node1" presStyleIdx="1" presStyleCnt="8">
        <dgm:presLayoutVars>
          <dgm:bulletEnabled val="1"/>
        </dgm:presLayoutVars>
      </dgm:prSet>
      <dgm:spPr/>
    </dgm:pt>
    <dgm:pt modelId="{23189AD6-8100-4CC6-8FBF-B05A98DDA2B1}" type="pres">
      <dgm:prSet presAssocID="{7360F143-9E61-45AC-947D-D56F3C7018B2}" presName="sibTrans" presStyleCnt="0"/>
      <dgm:spPr/>
    </dgm:pt>
    <dgm:pt modelId="{38F051BB-E3FF-4203-8C9B-F017F0DA3869}" type="pres">
      <dgm:prSet presAssocID="{81DA9C71-D4B0-45FF-B771-BC9A37894FA9}" presName="node" presStyleLbl="node1" presStyleIdx="2" presStyleCnt="8">
        <dgm:presLayoutVars>
          <dgm:bulletEnabled val="1"/>
        </dgm:presLayoutVars>
      </dgm:prSet>
      <dgm:spPr/>
    </dgm:pt>
    <dgm:pt modelId="{EC86DA57-9674-44AB-B46D-7964B43E5D44}" type="pres">
      <dgm:prSet presAssocID="{0AC67A49-3EFC-4241-B946-86A21EC31FC8}" presName="sibTrans" presStyleCnt="0"/>
      <dgm:spPr/>
    </dgm:pt>
    <dgm:pt modelId="{57B5C08B-1870-432C-A5A9-B2356C7FA0F7}" type="pres">
      <dgm:prSet presAssocID="{80459015-5CC9-4306-9254-4346C44ECA47}" presName="node" presStyleLbl="node1" presStyleIdx="3" presStyleCnt="8">
        <dgm:presLayoutVars>
          <dgm:bulletEnabled val="1"/>
        </dgm:presLayoutVars>
      </dgm:prSet>
      <dgm:spPr/>
    </dgm:pt>
    <dgm:pt modelId="{48C44CB6-D40F-442C-BB61-75B49E0BBB90}" type="pres">
      <dgm:prSet presAssocID="{E518E61D-A570-4F88-B207-2E6C0A8951CD}" presName="sibTrans" presStyleCnt="0"/>
      <dgm:spPr/>
    </dgm:pt>
    <dgm:pt modelId="{E3D38E06-F595-4135-858B-3D785CD9F9E1}" type="pres">
      <dgm:prSet presAssocID="{23F49AAB-844D-4924-BDA5-0BCCACD77CE0}" presName="node" presStyleLbl="node1" presStyleIdx="4" presStyleCnt="8">
        <dgm:presLayoutVars>
          <dgm:bulletEnabled val="1"/>
        </dgm:presLayoutVars>
      </dgm:prSet>
      <dgm:spPr/>
    </dgm:pt>
    <dgm:pt modelId="{9BC29363-2782-46E0-9C13-8C11D7F1C4E1}" type="pres">
      <dgm:prSet presAssocID="{5EE7D6C4-68A8-49A4-B8D9-3651D49E2A1D}" presName="sibTrans" presStyleCnt="0"/>
      <dgm:spPr/>
    </dgm:pt>
    <dgm:pt modelId="{74C1372B-1792-4515-9E89-C3C95AA93BB8}" type="pres">
      <dgm:prSet presAssocID="{A7969FA2-CA3F-48BF-88B8-0259C433D957}" presName="node" presStyleLbl="node1" presStyleIdx="5" presStyleCnt="8">
        <dgm:presLayoutVars>
          <dgm:bulletEnabled val="1"/>
        </dgm:presLayoutVars>
      </dgm:prSet>
      <dgm:spPr/>
    </dgm:pt>
    <dgm:pt modelId="{8F72EDD3-EFBD-40DD-9410-B5242CCF512A}" type="pres">
      <dgm:prSet presAssocID="{C78C91E3-7ADF-471C-8F55-1B0DD15DC814}" presName="sibTrans" presStyleCnt="0"/>
      <dgm:spPr/>
    </dgm:pt>
    <dgm:pt modelId="{A6334AFC-0B86-47FC-8B8A-791D15A73AAD}" type="pres">
      <dgm:prSet presAssocID="{D87B4066-3616-4AF2-AD1F-66EFB2D4E87A}" presName="node" presStyleLbl="node1" presStyleIdx="6" presStyleCnt="8">
        <dgm:presLayoutVars>
          <dgm:bulletEnabled val="1"/>
        </dgm:presLayoutVars>
      </dgm:prSet>
      <dgm:spPr/>
    </dgm:pt>
    <dgm:pt modelId="{F1C8E4E1-59AE-4C53-A803-E5147AD038DC}" type="pres">
      <dgm:prSet presAssocID="{577A9F8A-B212-4BEA-B90B-5C62889374F7}" presName="sibTrans" presStyleCnt="0"/>
      <dgm:spPr/>
    </dgm:pt>
    <dgm:pt modelId="{234348FE-F69C-4EDA-A456-FC402826A8CF}" type="pres">
      <dgm:prSet presAssocID="{CA7591CD-FB3D-45E8-8FB6-20DD4A96FF90}" presName="node" presStyleLbl="node1" presStyleIdx="7" presStyleCnt="8">
        <dgm:presLayoutVars>
          <dgm:bulletEnabled val="1"/>
        </dgm:presLayoutVars>
      </dgm:prSet>
      <dgm:spPr/>
    </dgm:pt>
  </dgm:ptLst>
  <dgm:cxnLst>
    <dgm:cxn modelId="{B208460C-5B6C-41B1-A692-82848F2B462B}" type="presOf" srcId="{80459015-5CC9-4306-9254-4346C44ECA47}" destId="{57B5C08B-1870-432C-A5A9-B2356C7FA0F7}" srcOrd="0" destOrd="0" presId="urn:microsoft.com/office/officeart/2005/8/layout/default"/>
    <dgm:cxn modelId="{602F6F16-DDF2-4AF3-9B49-6238AA765D53}" type="presOf" srcId="{81DA9C71-D4B0-45FF-B771-BC9A37894FA9}" destId="{38F051BB-E3FF-4203-8C9B-F017F0DA3869}" srcOrd="0" destOrd="0" presId="urn:microsoft.com/office/officeart/2005/8/layout/default"/>
    <dgm:cxn modelId="{7FC3BE18-9AE4-493B-82DE-D615C8E5FE88}" srcId="{AD19C13E-F8BE-417B-88F2-783959B3DB46}" destId="{88BB7E46-05C6-4367-A7A1-3E9E876CC860}" srcOrd="1" destOrd="0" parTransId="{E7063819-85F4-40BE-8429-9863EC364D18}" sibTransId="{7360F143-9E61-45AC-947D-D56F3C7018B2}"/>
    <dgm:cxn modelId="{BCDFBD1B-9090-42BF-B641-8337C906001A}" srcId="{AD19C13E-F8BE-417B-88F2-783959B3DB46}" destId="{5ACA42B1-3D8D-4FE0-9D6F-898540BE49C5}" srcOrd="0" destOrd="0" parTransId="{4F6F4671-70A8-44EA-9AD9-700B75319648}" sibTransId="{DFB9F6EE-BE81-412F-9024-A3A90AB79AE4}"/>
    <dgm:cxn modelId="{0C0A362B-8752-4E20-8DAC-88FBF1359A5D}" srcId="{AD19C13E-F8BE-417B-88F2-783959B3DB46}" destId="{D87B4066-3616-4AF2-AD1F-66EFB2D4E87A}" srcOrd="6" destOrd="0" parTransId="{AE74818E-738B-4468-94D3-C7596BD40F7B}" sibTransId="{577A9F8A-B212-4BEA-B90B-5C62889374F7}"/>
    <dgm:cxn modelId="{23C8EE2F-DE93-483D-B8AF-774B2CD6CA44}" type="presOf" srcId="{D87B4066-3616-4AF2-AD1F-66EFB2D4E87A}" destId="{A6334AFC-0B86-47FC-8B8A-791D15A73AAD}" srcOrd="0" destOrd="0" presId="urn:microsoft.com/office/officeart/2005/8/layout/default"/>
    <dgm:cxn modelId="{DC482635-BEAF-460C-BF61-DC5DB44781FF}" type="presOf" srcId="{88BB7E46-05C6-4367-A7A1-3E9E876CC860}" destId="{BCD51AFF-4B7E-4DF1-8CA6-04504E822611}" srcOrd="0" destOrd="0" presId="urn:microsoft.com/office/officeart/2005/8/layout/default"/>
    <dgm:cxn modelId="{B82B9039-6EE9-4241-801F-816B9B3B357B}" type="presOf" srcId="{5ACA42B1-3D8D-4FE0-9D6F-898540BE49C5}" destId="{063FD886-0C7F-45CB-AE4D-5E37005661B8}" srcOrd="0" destOrd="0" presId="urn:microsoft.com/office/officeart/2005/8/layout/default"/>
    <dgm:cxn modelId="{C5BB9B3F-C35C-4355-AF9C-77684F0B4164}" srcId="{AD19C13E-F8BE-417B-88F2-783959B3DB46}" destId="{23F49AAB-844D-4924-BDA5-0BCCACD77CE0}" srcOrd="4" destOrd="0" parTransId="{42F66C93-2305-4E67-934A-83CA54C82A56}" sibTransId="{5EE7D6C4-68A8-49A4-B8D9-3651D49E2A1D}"/>
    <dgm:cxn modelId="{D1596C4B-18C0-4D65-B9F3-285A7BE09CA0}" srcId="{AD19C13E-F8BE-417B-88F2-783959B3DB46}" destId="{80459015-5CC9-4306-9254-4346C44ECA47}" srcOrd="3" destOrd="0" parTransId="{D4494314-A50A-4452-B94C-8854D1DC9520}" sibTransId="{E518E61D-A570-4F88-B207-2E6C0A8951CD}"/>
    <dgm:cxn modelId="{10138E70-20B7-4E95-8ED5-38519D66DE92}" type="presOf" srcId="{A7969FA2-CA3F-48BF-88B8-0259C433D957}" destId="{74C1372B-1792-4515-9E89-C3C95AA93BB8}" srcOrd="0" destOrd="0" presId="urn:microsoft.com/office/officeart/2005/8/layout/default"/>
    <dgm:cxn modelId="{1D2D4C75-E29D-4EC9-8CE4-2906AF515F87}" srcId="{AD19C13E-F8BE-417B-88F2-783959B3DB46}" destId="{A7969FA2-CA3F-48BF-88B8-0259C433D957}" srcOrd="5" destOrd="0" parTransId="{1D9DC2EF-4DA5-450E-816E-F901D3513DA2}" sibTransId="{C78C91E3-7ADF-471C-8F55-1B0DD15DC814}"/>
    <dgm:cxn modelId="{620CE688-7DB4-47B8-BE4D-40ACFB194B92}" srcId="{AD19C13E-F8BE-417B-88F2-783959B3DB46}" destId="{81DA9C71-D4B0-45FF-B771-BC9A37894FA9}" srcOrd="2" destOrd="0" parTransId="{B0E55F83-DA98-474B-AA6A-A04AD4481C83}" sibTransId="{0AC67A49-3EFC-4241-B946-86A21EC31FC8}"/>
    <dgm:cxn modelId="{8FAA52AB-6B83-497B-997A-68751DA6086B}" srcId="{AD19C13E-F8BE-417B-88F2-783959B3DB46}" destId="{CA7591CD-FB3D-45E8-8FB6-20DD4A96FF90}" srcOrd="7" destOrd="0" parTransId="{F8B0F692-0F84-45A0-9F82-716C7CD258F5}" sibTransId="{824C3C7D-5716-4792-8D26-D51DAE898F9F}"/>
    <dgm:cxn modelId="{93AC1FB3-7A1B-40CD-9FAD-2999332C3A93}" type="presOf" srcId="{CA7591CD-FB3D-45E8-8FB6-20DD4A96FF90}" destId="{234348FE-F69C-4EDA-A456-FC402826A8CF}" srcOrd="0" destOrd="0" presId="urn:microsoft.com/office/officeart/2005/8/layout/default"/>
    <dgm:cxn modelId="{A6FDAEB8-1968-4E42-8369-A32C541FFD7D}" type="presOf" srcId="{23F49AAB-844D-4924-BDA5-0BCCACD77CE0}" destId="{E3D38E06-F595-4135-858B-3D785CD9F9E1}" srcOrd="0" destOrd="0" presId="urn:microsoft.com/office/officeart/2005/8/layout/default"/>
    <dgm:cxn modelId="{9F9E97BF-3134-4467-9E17-9010A56F8196}" type="presOf" srcId="{AD19C13E-F8BE-417B-88F2-783959B3DB46}" destId="{F6409915-17EE-47BB-B7D5-A3C7F7FD44D6}" srcOrd="0" destOrd="0" presId="urn:microsoft.com/office/officeart/2005/8/layout/default"/>
    <dgm:cxn modelId="{15288250-6AC0-4C7D-A022-40D96F457B50}" type="presParOf" srcId="{F6409915-17EE-47BB-B7D5-A3C7F7FD44D6}" destId="{063FD886-0C7F-45CB-AE4D-5E37005661B8}" srcOrd="0" destOrd="0" presId="urn:microsoft.com/office/officeart/2005/8/layout/default"/>
    <dgm:cxn modelId="{053D118D-8504-46BC-82CD-615B0F271896}" type="presParOf" srcId="{F6409915-17EE-47BB-B7D5-A3C7F7FD44D6}" destId="{2D09E07A-AA39-4096-BBE1-3F978F3227E5}" srcOrd="1" destOrd="0" presId="urn:microsoft.com/office/officeart/2005/8/layout/default"/>
    <dgm:cxn modelId="{FC06D17C-3E3E-493A-8C5E-6DFDA320E765}" type="presParOf" srcId="{F6409915-17EE-47BB-B7D5-A3C7F7FD44D6}" destId="{BCD51AFF-4B7E-4DF1-8CA6-04504E822611}" srcOrd="2" destOrd="0" presId="urn:microsoft.com/office/officeart/2005/8/layout/default"/>
    <dgm:cxn modelId="{7A7729DE-065F-4544-A466-91E53D75B10C}" type="presParOf" srcId="{F6409915-17EE-47BB-B7D5-A3C7F7FD44D6}" destId="{23189AD6-8100-4CC6-8FBF-B05A98DDA2B1}" srcOrd="3" destOrd="0" presId="urn:microsoft.com/office/officeart/2005/8/layout/default"/>
    <dgm:cxn modelId="{F04538BE-D523-4E95-8145-80F740523373}" type="presParOf" srcId="{F6409915-17EE-47BB-B7D5-A3C7F7FD44D6}" destId="{38F051BB-E3FF-4203-8C9B-F017F0DA3869}" srcOrd="4" destOrd="0" presId="urn:microsoft.com/office/officeart/2005/8/layout/default"/>
    <dgm:cxn modelId="{EABFD569-207F-4E9F-B910-97301DC663DE}" type="presParOf" srcId="{F6409915-17EE-47BB-B7D5-A3C7F7FD44D6}" destId="{EC86DA57-9674-44AB-B46D-7964B43E5D44}" srcOrd="5" destOrd="0" presId="urn:microsoft.com/office/officeart/2005/8/layout/default"/>
    <dgm:cxn modelId="{6771FE72-F15B-4F79-8860-A2E7C823C2E7}" type="presParOf" srcId="{F6409915-17EE-47BB-B7D5-A3C7F7FD44D6}" destId="{57B5C08B-1870-432C-A5A9-B2356C7FA0F7}" srcOrd="6" destOrd="0" presId="urn:microsoft.com/office/officeart/2005/8/layout/default"/>
    <dgm:cxn modelId="{0E0BCDC7-73BA-4CF7-BAAE-0EB827E64647}" type="presParOf" srcId="{F6409915-17EE-47BB-B7D5-A3C7F7FD44D6}" destId="{48C44CB6-D40F-442C-BB61-75B49E0BBB90}" srcOrd="7" destOrd="0" presId="urn:microsoft.com/office/officeart/2005/8/layout/default"/>
    <dgm:cxn modelId="{9EA7AB5A-3FE2-4742-AB56-2F54E9187063}" type="presParOf" srcId="{F6409915-17EE-47BB-B7D5-A3C7F7FD44D6}" destId="{E3D38E06-F595-4135-858B-3D785CD9F9E1}" srcOrd="8" destOrd="0" presId="urn:microsoft.com/office/officeart/2005/8/layout/default"/>
    <dgm:cxn modelId="{F4970DE6-0240-499C-8A0F-7C8432BDAC10}" type="presParOf" srcId="{F6409915-17EE-47BB-B7D5-A3C7F7FD44D6}" destId="{9BC29363-2782-46E0-9C13-8C11D7F1C4E1}" srcOrd="9" destOrd="0" presId="urn:microsoft.com/office/officeart/2005/8/layout/default"/>
    <dgm:cxn modelId="{1FC8F773-EFCB-46FA-A33E-935F8738C860}" type="presParOf" srcId="{F6409915-17EE-47BB-B7D5-A3C7F7FD44D6}" destId="{74C1372B-1792-4515-9E89-C3C95AA93BB8}" srcOrd="10" destOrd="0" presId="urn:microsoft.com/office/officeart/2005/8/layout/default"/>
    <dgm:cxn modelId="{2A22E2FD-9876-4196-9ACA-82A751E569FD}" type="presParOf" srcId="{F6409915-17EE-47BB-B7D5-A3C7F7FD44D6}" destId="{8F72EDD3-EFBD-40DD-9410-B5242CCF512A}" srcOrd="11" destOrd="0" presId="urn:microsoft.com/office/officeart/2005/8/layout/default"/>
    <dgm:cxn modelId="{946534F1-3D1F-4D92-8A3F-B927C64C0DAC}" type="presParOf" srcId="{F6409915-17EE-47BB-B7D5-A3C7F7FD44D6}" destId="{A6334AFC-0B86-47FC-8B8A-791D15A73AAD}" srcOrd="12" destOrd="0" presId="urn:microsoft.com/office/officeart/2005/8/layout/default"/>
    <dgm:cxn modelId="{29EA383F-CEF7-44B5-8E1F-042CE64B1EB8}" type="presParOf" srcId="{F6409915-17EE-47BB-B7D5-A3C7F7FD44D6}" destId="{F1C8E4E1-59AE-4C53-A803-E5147AD038DC}" srcOrd="13" destOrd="0" presId="urn:microsoft.com/office/officeart/2005/8/layout/default"/>
    <dgm:cxn modelId="{7B991630-CE0B-450B-9E0D-F97C220713AE}" type="presParOf" srcId="{F6409915-17EE-47BB-B7D5-A3C7F7FD44D6}" destId="{234348FE-F69C-4EDA-A456-FC402826A8C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64CFD-1DC4-4546-BA48-AEAC2DC3581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48608D-BE35-4974-AC58-5E019A7F8A10}">
      <dgm:prSet/>
      <dgm:spPr/>
      <dgm:t>
        <a:bodyPr/>
        <a:lstStyle/>
        <a:p>
          <a:r>
            <a:rPr lang="en-US"/>
            <a:t>ASAP – give as close as possible to when the incident occurs</a:t>
          </a:r>
        </a:p>
      </dgm:t>
    </dgm:pt>
    <dgm:pt modelId="{0D27E3F9-CCFE-4DAD-B4CF-8DFBE97BA311}" type="parTrans" cxnId="{1B1D1AC7-C40D-4E81-B74B-5EFAB64B9D89}">
      <dgm:prSet/>
      <dgm:spPr/>
      <dgm:t>
        <a:bodyPr/>
        <a:lstStyle/>
        <a:p>
          <a:endParaRPr lang="en-US"/>
        </a:p>
      </dgm:t>
    </dgm:pt>
    <dgm:pt modelId="{BDF4640B-BABC-401B-93B0-CE6F0C97B1C8}" type="sibTrans" cxnId="{1B1D1AC7-C40D-4E81-B74B-5EFAB64B9D89}">
      <dgm:prSet/>
      <dgm:spPr/>
      <dgm:t>
        <a:bodyPr/>
        <a:lstStyle/>
        <a:p>
          <a:endParaRPr lang="en-US"/>
        </a:p>
      </dgm:t>
    </dgm:pt>
    <dgm:pt modelId="{95657A82-9199-4016-A34E-611AD4BDA422}">
      <dgm:prSet/>
      <dgm:spPr/>
      <dgm:t>
        <a:bodyPr/>
        <a:lstStyle/>
        <a:p>
          <a:r>
            <a:rPr lang="en-US"/>
            <a:t>Regularly, not just once or twice per year</a:t>
          </a:r>
        </a:p>
      </dgm:t>
    </dgm:pt>
    <dgm:pt modelId="{410DAF59-86CE-4924-9171-E00EFFC90AB5}" type="parTrans" cxnId="{8D0082B3-D7D2-4017-80E6-32A8A83201A6}">
      <dgm:prSet/>
      <dgm:spPr/>
      <dgm:t>
        <a:bodyPr/>
        <a:lstStyle/>
        <a:p>
          <a:endParaRPr lang="en-US"/>
        </a:p>
      </dgm:t>
    </dgm:pt>
    <dgm:pt modelId="{75885028-FFBE-4A8C-9E58-F66A8E5810AE}" type="sibTrans" cxnId="{8D0082B3-D7D2-4017-80E6-32A8A83201A6}">
      <dgm:prSet/>
      <dgm:spPr/>
      <dgm:t>
        <a:bodyPr/>
        <a:lstStyle/>
        <a:p>
          <a:endParaRPr lang="en-US"/>
        </a:p>
      </dgm:t>
    </dgm:pt>
    <dgm:pt modelId="{07F03772-6AD7-4E13-9C5A-0FF3BF251913}" type="pres">
      <dgm:prSet presAssocID="{75364CFD-1DC4-4546-BA48-AEAC2DC35818}" presName="diagram" presStyleCnt="0">
        <dgm:presLayoutVars>
          <dgm:dir/>
          <dgm:resizeHandles val="exact"/>
        </dgm:presLayoutVars>
      </dgm:prSet>
      <dgm:spPr/>
    </dgm:pt>
    <dgm:pt modelId="{A481C16B-7249-4FFA-A078-B0F08B7605B1}" type="pres">
      <dgm:prSet presAssocID="{0B48608D-BE35-4974-AC58-5E019A7F8A10}" presName="node" presStyleLbl="node1" presStyleIdx="0" presStyleCnt="2">
        <dgm:presLayoutVars>
          <dgm:bulletEnabled val="1"/>
        </dgm:presLayoutVars>
      </dgm:prSet>
      <dgm:spPr/>
    </dgm:pt>
    <dgm:pt modelId="{C4B9A33B-6E9B-4D0C-B582-6262AC9C24FC}" type="pres">
      <dgm:prSet presAssocID="{BDF4640B-BABC-401B-93B0-CE6F0C97B1C8}" presName="sibTrans" presStyleCnt="0"/>
      <dgm:spPr/>
    </dgm:pt>
    <dgm:pt modelId="{2FC1A8C6-46A7-4599-9C03-AD4638F69B42}" type="pres">
      <dgm:prSet presAssocID="{95657A82-9199-4016-A34E-611AD4BDA422}" presName="node" presStyleLbl="node1" presStyleIdx="1" presStyleCnt="2">
        <dgm:presLayoutVars>
          <dgm:bulletEnabled val="1"/>
        </dgm:presLayoutVars>
      </dgm:prSet>
      <dgm:spPr/>
    </dgm:pt>
  </dgm:ptLst>
  <dgm:cxnLst>
    <dgm:cxn modelId="{ED11B33E-C321-4AEF-B120-72ABDC71FAF5}" type="presOf" srcId="{0B48608D-BE35-4974-AC58-5E019A7F8A10}" destId="{A481C16B-7249-4FFA-A078-B0F08B7605B1}" srcOrd="0" destOrd="0" presId="urn:microsoft.com/office/officeart/2005/8/layout/default"/>
    <dgm:cxn modelId="{06AC5981-298B-4F77-9141-8CD1A4C58ECE}" type="presOf" srcId="{95657A82-9199-4016-A34E-611AD4BDA422}" destId="{2FC1A8C6-46A7-4599-9C03-AD4638F69B42}" srcOrd="0" destOrd="0" presId="urn:microsoft.com/office/officeart/2005/8/layout/default"/>
    <dgm:cxn modelId="{8D0082B3-D7D2-4017-80E6-32A8A83201A6}" srcId="{75364CFD-1DC4-4546-BA48-AEAC2DC35818}" destId="{95657A82-9199-4016-A34E-611AD4BDA422}" srcOrd="1" destOrd="0" parTransId="{410DAF59-86CE-4924-9171-E00EFFC90AB5}" sibTransId="{75885028-FFBE-4A8C-9E58-F66A8E5810AE}"/>
    <dgm:cxn modelId="{1B1D1AC7-C40D-4E81-B74B-5EFAB64B9D89}" srcId="{75364CFD-1DC4-4546-BA48-AEAC2DC35818}" destId="{0B48608D-BE35-4974-AC58-5E019A7F8A10}" srcOrd="0" destOrd="0" parTransId="{0D27E3F9-CCFE-4DAD-B4CF-8DFBE97BA311}" sibTransId="{BDF4640B-BABC-401B-93B0-CE6F0C97B1C8}"/>
    <dgm:cxn modelId="{A33135C9-407A-4652-99C2-960CB3EA91C3}" type="presOf" srcId="{75364CFD-1DC4-4546-BA48-AEAC2DC35818}" destId="{07F03772-6AD7-4E13-9C5A-0FF3BF251913}" srcOrd="0" destOrd="0" presId="urn:microsoft.com/office/officeart/2005/8/layout/default"/>
    <dgm:cxn modelId="{8D6DEF25-2C13-4B76-8A2C-D9B5F4E9A6E0}" type="presParOf" srcId="{07F03772-6AD7-4E13-9C5A-0FF3BF251913}" destId="{A481C16B-7249-4FFA-A078-B0F08B7605B1}" srcOrd="0" destOrd="0" presId="urn:microsoft.com/office/officeart/2005/8/layout/default"/>
    <dgm:cxn modelId="{1A0528C7-3620-4C54-8BA6-35CF62ADF59A}" type="presParOf" srcId="{07F03772-6AD7-4E13-9C5A-0FF3BF251913}" destId="{C4B9A33B-6E9B-4D0C-B582-6262AC9C24FC}" srcOrd="1" destOrd="0" presId="urn:microsoft.com/office/officeart/2005/8/layout/default"/>
    <dgm:cxn modelId="{DCF28D1B-51A9-4FF4-ACE9-672ADA6A2A89}" type="presParOf" srcId="{07F03772-6AD7-4E13-9C5A-0FF3BF251913}" destId="{2FC1A8C6-46A7-4599-9C03-AD4638F69B4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BEC4D3-371A-4900-8A0A-C3535E71B8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AE6B95-8DB0-48D5-A027-F993A2FCF86F}">
      <dgm:prSet/>
      <dgm:spPr/>
      <dgm:t>
        <a:bodyPr/>
        <a:lstStyle/>
        <a:p>
          <a:r>
            <a:rPr lang="en-US" dirty="0"/>
            <a:t>“I am uncomfortable having this conversation with  you, but I feel it is important for your department and the company.”</a:t>
          </a:r>
        </a:p>
      </dgm:t>
    </dgm:pt>
    <dgm:pt modelId="{4DD23241-6A89-4C01-AF7A-663062406AE0}" type="parTrans" cxnId="{008E5F4E-D536-4B4C-9492-F913826FEE01}">
      <dgm:prSet/>
      <dgm:spPr/>
      <dgm:t>
        <a:bodyPr/>
        <a:lstStyle/>
        <a:p>
          <a:endParaRPr lang="en-US"/>
        </a:p>
      </dgm:t>
    </dgm:pt>
    <dgm:pt modelId="{D19CD55A-23EF-47CD-832E-B13C786DBBE1}" type="sibTrans" cxnId="{008E5F4E-D536-4B4C-9492-F913826FEE01}">
      <dgm:prSet/>
      <dgm:spPr/>
      <dgm:t>
        <a:bodyPr/>
        <a:lstStyle/>
        <a:p>
          <a:endParaRPr lang="en-US"/>
        </a:p>
      </dgm:t>
    </dgm:pt>
    <dgm:pt modelId="{A5E523D7-7B60-4D23-8147-3C6A4D64FB82}">
      <dgm:prSet/>
      <dgm:spPr/>
      <dgm:t>
        <a:bodyPr/>
        <a:lstStyle/>
        <a:p>
          <a:r>
            <a:rPr lang="en-US"/>
            <a:t>“Can I have this conversation with you now?”</a:t>
          </a:r>
        </a:p>
      </dgm:t>
    </dgm:pt>
    <dgm:pt modelId="{E8E3DB53-DED3-411C-8197-251F535B05B0}" type="parTrans" cxnId="{1D13BA32-CB6F-47AB-8951-7A56148D259A}">
      <dgm:prSet/>
      <dgm:spPr/>
      <dgm:t>
        <a:bodyPr/>
        <a:lstStyle/>
        <a:p>
          <a:endParaRPr lang="en-US"/>
        </a:p>
      </dgm:t>
    </dgm:pt>
    <dgm:pt modelId="{589928A1-F787-401D-B015-50F94B9E5222}" type="sibTrans" cxnId="{1D13BA32-CB6F-47AB-8951-7A56148D259A}">
      <dgm:prSet/>
      <dgm:spPr/>
      <dgm:t>
        <a:bodyPr/>
        <a:lstStyle/>
        <a:p>
          <a:endParaRPr lang="en-US"/>
        </a:p>
      </dgm:t>
    </dgm:pt>
    <dgm:pt modelId="{5363FF8A-76A4-41AD-B5A0-8A71BD96D82D}" type="pres">
      <dgm:prSet presAssocID="{81BEC4D3-371A-4900-8A0A-C3535E71B892}" presName="cycle" presStyleCnt="0">
        <dgm:presLayoutVars>
          <dgm:dir/>
          <dgm:resizeHandles val="exact"/>
        </dgm:presLayoutVars>
      </dgm:prSet>
      <dgm:spPr/>
    </dgm:pt>
    <dgm:pt modelId="{EB4A507A-5F5D-4903-B8C3-F1FB4C36F730}" type="pres">
      <dgm:prSet presAssocID="{2BAE6B95-8DB0-48D5-A027-F993A2FCF86F}" presName="node" presStyleLbl="node1" presStyleIdx="0" presStyleCnt="2">
        <dgm:presLayoutVars>
          <dgm:bulletEnabled val="1"/>
        </dgm:presLayoutVars>
      </dgm:prSet>
      <dgm:spPr/>
    </dgm:pt>
    <dgm:pt modelId="{AD080D7A-DBC2-4622-875B-63363A945EE6}" type="pres">
      <dgm:prSet presAssocID="{D19CD55A-23EF-47CD-832E-B13C786DBBE1}" presName="sibTrans" presStyleLbl="sibTrans2D1" presStyleIdx="0" presStyleCnt="2"/>
      <dgm:spPr/>
    </dgm:pt>
    <dgm:pt modelId="{3BD211B0-46C5-4E96-B69E-F15B48AAACC2}" type="pres">
      <dgm:prSet presAssocID="{D19CD55A-23EF-47CD-832E-B13C786DBBE1}" presName="connectorText" presStyleLbl="sibTrans2D1" presStyleIdx="0" presStyleCnt="2"/>
      <dgm:spPr/>
    </dgm:pt>
    <dgm:pt modelId="{C116C264-646A-40A6-B8F6-7B7D4AB032E8}" type="pres">
      <dgm:prSet presAssocID="{A5E523D7-7B60-4D23-8147-3C6A4D64FB82}" presName="node" presStyleLbl="node1" presStyleIdx="1" presStyleCnt="2">
        <dgm:presLayoutVars>
          <dgm:bulletEnabled val="1"/>
        </dgm:presLayoutVars>
      </dgm:prSet>
      <dgm:spPr/>
    </dgm:pt>
    <dgm:pt modelId="{CD1DFA72-E577-4075-B0BC-798704C55229}" type="pres">
      <dgm:prSet presAssocID="{589928A1-F787-401D-B015-50F94B9E5222}" presName="sibTrans" presStyleLbl="sibTrans2D1" presStyleIdx="1" presStyleCnt="2"/>
      <dgm:spPr/>
    </dgm:pt>
    <dgm:pt modelId="{B50E9552-D78B-4CAE-AAF4-6D1536C00B7F}" type="pres">
      <dgm:prSet presAssocID="{589928A1-F787-401D-B015-50F94B9E5222}" presName="connectorText" presStyleLbl="sibTrans2D1" presStyleIdx="1" presStyleCnt="2"/>
      <dgm:spPr/>
    </dgm:pt>
  </dgm:ptLst>
  <dgm:cxnLst>
    <dgm:cxn modelId="{1D13BA32-CB6F-47AB-8951-7A56148D259A}" srcId="{81BEC4D3-371A-4900-8A0A-C3535E71B892}" destId="{A5E523D7-7B60-4D23-8147-3C6A4D64FB82}" srcOrd="1" destOrd="0" parTransId="{E8E3DB53-DED3-411C-8197-251F535B05B0}" sibTransId="{589928A1-F787-401D-B015-50F94B9E5222}"/>
    <dgm:cxn modelId="{B4B7063E-6FF6-4609-A3BC-400E03C076E7}" type="presOf" srcId="{589928A1-F787-401D-B015-50F94B9E5222}" destId="{B50E9552-D78B-4CAE-AAF4-6D1536C00B7F}" srcOrd="1" destOrd="0" presId="urn:microsoft.com/office/officeart/2005/8/layout/cycle2"/>
    <dgm:cxn modelId="{008E5F4E-D536-4B4C-9492-F913826FEE01}" srcId="{81BEC4D3-371A-4900-8A0A-C3535E71B892}" destId="{2BAE6B95-8DB0-48D5-A027-F993A2FCF86F}" srcOrd="0" destOrd="0" parTransId="{4DD23241-6A89-4C01-AF7A-663062406AE0}" sibTransId="{D19CD55A-23EF-47CD-832E-B13C786DBBE1}"/>
    <dgm:cxn modelId="{BC31B656-8E81-41D1-BDB7-E6E36F800539}" type="presOf" srcId="{81BEC4D3-371A-4900-8A0A-C3535E71B892}" destId="{5363FF8A-76A4-41AD-B5A0-8A71BD96D82D}" srcOrd="0" destOrd="0" presId="urn:microsoft.com/office/officeart/2005/8/layout/cycle2"/>
    <dgm:cxn modelId="{DCE8F37C-C6E1-4301-B1F4-812B22D3BB67}" type="presOf" srcId="{D19CD55A-23EF-47CD-832E-B13C786DBBE1}" destId="{3BD211B0-46C5-4E96-B69E-F15B48AAACC2}" srcOrd="1" destOrd="0" presId="urn:microsoft.com/office/officeart/2005/8/layout/cycle2"/>
    <dgm:cxn modelId="{BF16A9AC-525C-46C6-A4EC-E682AABB4022}" type="presOf" srcId="{D19CD55A-23EF-47CD-832E-B13C786DBBE1}" destId="{AD080D7A-DBC2-4622-875B-63363A945EE6}" srcOrd="0" destOrd="0" presId="urn:microsoft.com/office/officeart/2005/8/layout/cycle2"/>
    <dgm:cxn modelId="{AF6F1CBD-AA2D-4AB5-AC33-C211069127BF}" type="presOf" srcId="{A5E523D7-7B60-4D23-8147-3C6A4D64FB82}" destId="{C116C264-646A-40A6-B8F6-7B7D4AB032E8}" srcOrd="0" destOrd="0" presId="urn:microsoft.com/office/officeart/2005/8/layout/cycle2"/>
    <dgm:cxn modelId="{336487C3-887B-40EE-94AC-55421BE96EB7}" type="presOf" srcId="{589928A1-F787-401D-B015-50F94B9E5222}" destId="{CD1DFA72-E577-4075-B0BC-798704C55229}" srcOrd="0" destOrd="0" presId="urn:microsoft.com/office/officeart/2005/8/layout/cycle2"/>
    <dgm:cxn modelId="{F1FB63ED-6AEE-478B-9896-E43AD50EB7E5}" type="presOf" srcId="{2BAE6B95-8DB0-48D5-A027-F993A2FCF86F}" destId="{EB4A507A-5F5D-4903-B8C3-F1FB4C36F730}" srcOrd="0" destOrd="0" presId="urn:microsoft.com/office/officeart/2005/8/layout/cycle2"/>
    <dgm:cxn modelId="{32FAF0CA-E7ED-4E69-8D4D-1684226897B2}" type="presParOf" srcId="{5363FF8A-76A4-41AD-B5A0-8A71BD96D82D}" destId="{EB4A507A-5F5D-4903-B8C3-F1FB4C36F730}" srcOrd="0" destOrd="0" presId="urn:microsoft.com/office/officeart/2005/8/layout/cycle2"/>
    <dgm:cxn modelId="{FA7BC233-A8E6-4D8F-8CF5-EFC2E09281B0}" type="presParOf" srcId="{5363FF8A-76A4-41AD-B5A0-8A71BD96D82D}" destId="{AD080D7A-DBC2-4622-875B-63363A945EE6}" srcOrd="1" destOrd="0" presId="urn:microsoft.com/office/officeart/2005/8/layout/cycle2"/>
    <dgm:cxn modelId="{84A33EDB-98DD-4520-8B55-F21E101A7FF1}" type="presParOf" srcId="{AD080D7A-DBC2-4622-875B-63363A945EE6}" destId="{3BD211B0-46C5-4E96-B69E-F15B48AAACC2}" srcOrd="0" destOrd="0" presId="urn:microsoft.com/office/officeart/2005/8/layout/cycle2"/>
    <dgm:cxn modelId="{36C2E5F1-6F89-4D70-82C2-4CE5223195E9}" type="presParOf" srcId="{5363FF8A-76A4-41AD-B5A0-8A71BD96D82D}" destId="{C116C264-646A-40A6-B8F6-7B7D4AB032E8}" srcOrd="2" destOrd="0" presId="urn:microsoft.com/office/officeart/2005/8/layout/cycle2"/>
    <dgm:cxn modelId="{A37DB5A5-612D-46CE-8205-E37794BE1C12}" type="presParOf" srcId="{5363FF8A-76A4-41AD-B5A0-8A71BD96D82D}" destId="{CD1DFA72-E577-4075-B0BC-798704C55229}" srcOrd="3" destOrd="0" presId="urn:microsoft.com/office/officeart/2005/8/layout/cycle2"/>
    <dgm:cxn modelId="{EFBCEB2A-9FFC-4813-803E-2C506B21CE2E}" type="presParOf" srcId="{CD1DFA72-E577-4075-B0BC-798704C55229}" destId="{B50E9552-D78B-4CAE-AAF4-6D1536C00B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5A9F6-9BA3-40A1-84CA-D55200CBB3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7CFADF0-7372-4271-8D6E-D2984C7DF5D9}">
      <dgm:prSet/>
      <dgm:spPr/>
      <dgm:t>
        <a:bodyPr/>
        <a:lstStyle/>
        <a:p>
          <a:r>
            <a:rPr lang="en-US"/>
            <a:t>Be positive in explaining the purpose of your feedback.</a:t>
          </a:r>
        </a:p>
      </dgm:t>
    </dgm:pt>
    <dgm:pt modelId="{D492D972-53D4-4A3D-B48B-7CAC8DF12EE2}" type="parTrans" cxnId="{6B89A3F2-4553-407F-B9E3-4E274F49046B}">
      <dgm:prSet/>
      <dgm:spPr/>
      <dgm:t>
        <a:bodyPr/>
        <a:lstStyle/>
        <a:p>
          <a:endParaRPr lang="en-US"/>
        </a:p>
      </dgm:t>
    </dgm:pt>
    <dgm:pt modelId="{153979F4-BF34-4B72-B48D-A591363AFB3E}" type="sibTrans" cxnId="{6B89A3F2-4553-407F-B9E3-4E274F49046B}">
      <dgm:prSet/>
      <dgm:spPr/>
      <dgm:t>
        <a:bodyPr/>
        <a:lstStyle/>
        <a:p>
          <a:endParaRPr lang="en-US"/>
        </a:p>
      </dgm:t>
    </dgm:pt>
    <dgm:pt modelId="{5EA8AB62-DD9C-4118-8BA3-075758FCCD8B}">
      <dgm:prSet/>
      <dgm:spPr/>
      <dgm:t>
        <a:bodyPr/>
        <a:lstStyle/>
        <a:p>
          <a:r>
            <a:rPr lang="en-US" dirty="0"/>
            <a:t>“John, it is important to meet our production numbers this week, and reports show your line is behind.  Let’s take a look at how we can get back on track.”</a:t>
          </a:r>
        </a:p>
      </dgm:t>
    </dgm:pt>
    <dgm:pt modelId="{E76E21DD-B5E4-48E9-BE04-B863E13FF7C7}" type="parTrans" cxnId="{97A3A828-EDE6-4D32-AFA2-F976E701AA58}">
      <dgm:prSet/>
      <dgm:spPr/>
      <dgm:t>
        <a:bodyPr/>
        <a:lstStyle/>
        <a:p>
          <a:endParaRPr lang="en-US"/>
        </a:p>
      </dgm:t>
    </dgm:pt>
    <dgm:pt modelId="{3CA29133-1BA7-4CFA-83C0-3D9D11E02992}" type="sibTrans" cxnId="{97A3A828-EDE6-4D32-AFA2-F976E701AA58}">
      <dgm:prSet/>
      <dgm:spPr/>
      <dgm:t>
        <a:bodyPr/>
        <a:lstStyle/>
        <a:p>
          <a:endParaRPr lang="en-US"/>
        </a:p>
      </dgm:t>
    </dgm:pt>
    <dgm:pt modelId="{CA5D2C9B-1A60-44B4-8DB4-8DB30544FA0B}" type="pres">
      <dgm:prSet presAssocID="{7095A9F6-9BA3-40A1-84CA-D55200CBB316}" presName="root" presStyleCnt="0">
        <dgm:presLayoutVars>
          <dgm:dir/>
          <dgm:resizeHandles val="exact"/>
        </dgm:presLayoutVars>
      </dgm:prSet>
      <dgm:spPr/>
    </dgm:pt>
    <dgm:pt modelId="{3821D569-2E97-4195-B9CD-4DA226016A57}" type="pres">
      <dgm:prSet presAssocID="{07CFADF0-7372-4271-8D6E-D2984C7DF5D9}" presName="compNode" presStyleCnt="0"/>
      <dgm:spPr/>
    </dgm:pt>
    <dgm:pt modelId="{1E587C35-968B-47B8-9BCD-8DFA3C45599E}" type="pres">
      <dgm:prSet presAssocID="{07CFADF0-7372-4271-8D6E-D2984C7DF5D9}" presName="bgRect" presStyleLbl="bgShp" presStyleIdx="0" presStyleCnt="2"/>
      <dgm:spPr/>
    </dgm:pt>
    <dgm:pt modelId="{1B83ABDA-0886-4714-88CC-339193381A51}" type="pres">
      <dgm:prSet presAssocID="{07CFADF0-7372-4271-8D6E-D2984C7DF5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5D9B5D5-6972-44EE-A077-D0B33D444A66}" type="pres">
      <dgm:prSet presAssocID="{07CFADF0-7372-4271-8D6E-D2984C7DF5D9}" presName="spaceRect" presStyleCnt="0"/>
      <dgm:spPr/>
    </dgm:pt>
    <dgm:pt modelId="{1E5C6E00-39AF-421C-AF08-39D047E13352}" type="pres">
      <dgm:prSet presAssocID="{07CFADF0-7372-4271-8D6E-D2984C7DF5D9}" presName="parTx" presStyleLbl="revTx" presStyleIdx="0" presStyleCnt="2">
        <dgm:presLayoutVars>
          <dgm:chMax val="0"/>
          <dgm:chPref val="0"/>
        </dgm:presLayoutVars>
      </dgm:prSet>
      <dgm:spPr/>
    </dgm:pt>
    <dgm:pt modelId="{A7E894DC-2FF4-43D6-9924-5629EFD95AA2}" type="pres">
      <dgm:prSet presAssocID="{153979F4-BF34-4B72-B48D-A591363AFB3E}" presName="sibTrans" presStyleCnt="0"/>
      <dgm:spPr/>
    </dgm:pt>
    <dgm:pt modelId="{295E69FC-0125-4B78-B8EC-0EB72F764202}" type="pres">
      <dgm:prSet presAssocID="{5EA8AB62-DD9C-4118-8BA3-075758FCCD8B}" presName="compNode" presStyleCnt="0"/>
      <dgm:spPr/>
    </dgm:pt>
    <dgm:pt modelId="{37BFD0A4-3BF2-422E-BA68-7EF633ED6679}" type="pres">
      <dgm:prSet presAssocID="{5EA8AB62-DD9C-4118-8BA3-075758FCCD8B}" presName="bgRect" presStyleLbl="bgShp" presStyleIdx="1" presStyleCnt="2"/>
      <dgm:spPr/>
    </dgm:pt>
    <dgm:pt modelId="{B9A7EC43-7019-4601-A818-BADBCF0ABDA5}" type="pres">
      <dgm:prSet presAssocID="{5EA8AB62-DD9C-4118-8BA3-075758FCCD8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AAEDDB8C-816C-41DF-BE3A-69D490747B6B}" type="pres">
      <dgm:prSet presAssocID="{5EA8AB62-DD9C-4118-8BA3-075758FCCD8B}" presName="spaceRect" presStyleCnt="0"/>
      <dgm:spPr/>
    </dgm:pt>
    <dgm:pt modelId="{194A6B9D-54FC-42BA-9E87-9449610CD7B9}" type="pres">
      <dgm:prSet presAssocID="{5EA8AB62-DD9C-4118-8BA3-075758FCCD8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829670D-1A18-4482-A8BF-BF6F94D0AD46}" type="presOf" srcId="{07CFADF0-7372-4271-8D6E-D2984C7DF5D9}" destId="{1E5C6E00-39AF-421C-AF08-39D047E13352}" srcOrd="0" destOrd="0" presId="urn:microsoft.com/office/officeart/2018/2/layout/IconVerticalSolidList"/>
    <dgm:cxn modelId="{97A3A828-EDE6-4D32-AFA2-F976E701AA58}" srcId="{7095A9F6-9BA3-40A1-84CA-D55200CBB316}" destId="{5EA8AB62-DD9C-4118-8BA3-075758FCCD8B}" srcOrd="1" destOrd="0" parTransId="{E76E21DD-B5E4-48E9-BE04-B863E13FF7C7}" sibTransId="{3CA29133-1BA7-4CFA-83C0-3D9D11E02992}"/>
    <dgm:cxn modelId="{C6C130C3-4CF8-464C-B55D-E5F516226FE0}" type="presOf" srcId="{5EA8AB62-DD9C-4118-8BA3-075758FCCD8B}" destId="{194A6B9D-54FC-42BA-9E87-9449610CD7B9}" srcOrd="0" destOrd="0" presId="urn:microsoft.com/office/officeart/2018/2/layout/IconVerticalSolidList"/>
    <dgm:cxn modelId="{4ACCBDE3-4CAD-43E9-B255-740295F1DD7F}" type="presOf" srcId="{7095A9F6-9BA3-40A1-84CA-D55200CBB316}" destId="{CA5D2C9B-1A60-44B4-8DB4-8DB30544FA0B}" srcOrd="0" destOrd="0" presId="urn:microsoft.com/office/officeart/2018/2/layout/IconVerticalSolidList"/>
    <dgm:cxn modelId="{6B89A3F2-4553-407F-B9E3-4E274F49046B}" srcId="{7095A9F6-9BA3-40A1-84CA-D55200CBB316}" destId="{07CFADF0-7372-4271-8D6E-D2984C7DF5D9}" srcOrd="0" destOrd="0" parTransId="{D492D972-53D4-4A3D-B48B-7CAC8DF12EE2}" sibTransId="{153979F4-BF34-4B72-B48D-A591363AFB3E}"/>
    <dgm:cxn modelId="{3A217F89-CCAB-4FBC-9F63-B97DB2A14A4A}" type="presParOf" srcId="{CA5D2C9B-1A60-44B4-8DB4-8DB30544FA0B}" destId="{3821D569-2E97-4195-B9CD-4DA226016A57}" srcOrd="0" destOrd="0" presId="urn:microsoft.com/office/officeart/2018/2/layout/IconVerticalSolidList"/>
    <dgm:cxn modelId="{5A61C356-3BEA-48ED-A6B0-8B22FB557B99}" type="presParOf" srcId="{3821D569-2E97-4195-B9CD-4DA226016A57}" destId="{1E587C35-968B-47B8-9BCD-8DFA3C45599E}" srcOrd="0" destOrd="0" presId="urn:microsoft.com/office/officeart/2018/2/layout/IconVerticalSolidList"/>
    <dgm:cxn modelId="{414F27F3-76A0-4BC3-9CFD-934F48E44557}" type="presParOf" srcId="{3821D569-2E97-4195-B9CD-4DA226016A57}" destId="{1B83ABDA-0886-4714-88CC-339193381A51}" srcOrd="1" destOrd="0" presId="urn:microsoft.com/office/officeart/2018/2/layout/IconVerticalSolidList"/>
    <dgm:cxn modelId="{F7F432AE-F562-406F-AA0A-219333C2B4EA}" type="presParOf" srcId="{3821D569-2E97-4195-B9CD-4DA226016A57}" destId="{25D9B5D5-6972-44EE-A077-D0B33D444A66}" srcOrd="2" destOrd="0" presId="urn:microsoft.com/office/officeart/2018/2/layout/IconVerticalSolidList"/>
    <dgm:cxn modelId="{8535C310-2B77-42EB-9128-66437016B307}" type="presParOf" srcId="{3821D569-2E97-4195-B9CD-4DA226016A57}" destId="{1E5C6E00-39AF-421C-AF08-39D047E13352}" srcOrd="3" destOrd="0" presId="urn:microsoft.com/office/officeart/2018/2/layout/IconVerticalSolidList"/>
    <dgm:cxn modelId="{6A06CABD-C27B-48AA-8EFA-C73C1F33A358}" type="presParOf" srcId="{CA5D2C9B-1A60-44B4-8DB4-8DB30544FA0B}" destId="{A7E894DC-2FF4-43D6-9924-5629EFD95AA2}" srcOrd="1" destOrd="0" presId="urn:microsoft.com/office/officeart/2018/2/layout/IconVerticalSolidList"/>
    <dgm:cxn modelId="{BF029E7C-1F55-4CE0-A302-B4E79744E6C0}" type="presParOf" srcId="{CA5D2C9B-1A60-44B4-8DB4-8DB30544FA0B}" destId="{295E69FC-0125-4B78-B8EC-0EB72F764202}" srcOrd="2" destOrd="0" presId="urn:microsoft.com/office/officeart/2018/2/layout/IconVerticalSolidList"/>
    <dgm:cxn modelId="{7122D229-8E8B-4376-AC09-4A4F861A38D5}" type="presParOf" srcId="{295E69FC-0125-4B78-B8EC-0EB72F764202}" destId="{37BFD0A4-3BF2-422E-BA68-7EF633ED6679}" srcOrd="0" destOrd="0" presId="urn:microsoft.com/office/officeart/2018/2/layout/IconVerticalSolidList"/>
    <dgm:cxn modelId="{DB7877D5-4600-4012-9B96-5A376A1236E7}" type="presParOf" srcId="{295E69FC-0125-4B78-B8EC-0EB72F764202}" destId="{B9A7EC43-7019-4601-A818-BADBCF0ABDA5}" srcOrd="1" destOrd="0" presId="urn:microsoft.com/office/officeart/2018/2/layout/IconVerticalSolidList"/>
    <dgm:cxn modelId="{5756C76A-026F-48A6-B8FF-9A6EACE5592E}" type="presParOf" srcId="{295E69FC-0125-4B78-B8EC-0EB72F764202}" destId="{AAEDDB8C-816C-41DF-BE3A-69D490747B6B}" srcOrd="2" destOrd="0" presId="urn:microsoft.com/office/officeart/2018/2/layout/IconVerticalSolidList"/>
    <dgm:cxn modelId="{BFFF38CD-6CF8-4992-839C-99D8E9362951}" type="presParOf" srcId="{295E69FC-0125-4B78-B8EC-0EB72F764202}" destId="{194A6B9D-54FC-42BA-9E87-9449610CD7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CCBD0D-1342-4745-9940-8E92646BD26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936800-BE8E-406B-B129-95516EBE50AA}">
      <dgm:prSet/>
      <dgm:spPr/>
      <dgm:t>
        <a:bodyPr/>
        <a:lstStyle/>
        <a:p>
          <a:r>
            <a:rPr lang="en-US"/>
            <a:t>Be brief and focus on the behavior, not the person.  It helps to focus on what you have observed.</a:t>
          </a:r>
        </a:p>
      </dgm:t>
    </dgm:pt>
    <dgm:pt modelId="{C02C5715-4B19-4149-AFC7-E509C83EF3C0}" type="parTrans" cxnId="{1727CDB3-D5CD-437C-A8E6-76DBCBD77DB8}">
      <dgm:prSet/>
      <dgm:spPr/>
      <dgm:t>
        <a:bodyPr/>
        <a:lstStyle/>
        <a:p>
          <a:endParaRPr lang="en-US"/>
        </a:p>
      </dgm:t>
    </dgm:pt>
    <dgm:pt modelId="{8D73229A-607C-4DED-9EFE-454921A326DA}" type="sibTrans" cxnId="{1727CDB3-D5CD-437C-A8E6-76DBCBD77DB8}">
      <dgm:prSet/>
      <dgm:spPr/>
      <dgm:t>
        <a:bodyPr/>
        <a:lstStyle/>
        <a:p>
          <a:endParaRPr lang="en-US"/>
        </a:p>
      </dgm:t>
    </dgm:pt>
    <dgm:pt modelId="{99B9E629-70FB-411E-B38C-451F18E15C09}">
      <dgm:prSet/>
      <dgm:spPr/>
      <dgm:t>
        <a:bodyPr/>
        <a:lstStyle/>
        <a:p>
          <a:r>
            <a:rPr lang="en-US" dirty="0"/>
            <a:t>“Production reports indicate there is a 500-unit deficit in production this week.”</a:t>
          </a:r>
        </a:p>
      </dgm:t>
    </dgm:pt>
    <dgm:pt modelId="{B0B6BAD8-42B4-484D-8E43-DA8410EB3AA6}" type="parTrans" cxnId="{F0076394-E5CB-4FEE-A049-E98CD5B7D686}">
      <dgm:prSet/>
      <dgm:spPr/>
      <dgm:t>
        <a:bodyPr/>
        <a:lstStyle/>
        <a:p>
          <a:endParaRPr lang="en-US"/>
        </a:p>
      </dgm:t>
    </dgm:pt>
    <dgm:pt modelId="{DACE75E2-46BE-42B5-82A5-CB7E4BD26DA4}" type="sibTrans" cxnId="{F0076394-E5CB-4FEE-A049-E98CD5B7D686}">
      <dgm:prSet/>
      <dgm:spPr/>
      <dgm:t>
        <a:bodyPr/>
        <a:lstStyle/>
        <a:p>
          <a:endParaRPr lang="en-US"/>
        </a:p>
      </dgm:t>
    </dgm:pt>
    <dgm:pt modelId="{CE7245F8-6935-47ED-BD72-0D75B7FA801A}" type="pres">
      <dgm:prSet presAssocID="{96CCBD0D-1342-4745-9940-8E92646BD266}" presName="outerComposite" presStyleCnt="0">
        <dgm:presLayoutVars>
          <dgm:chMax val="5"/>
          <dgm:dir/>
          <dgm:resizeHandles val="exact"/>
        </dgm:presLayoutVars>
      </dgm:prSet>
      <dgm:spPr/>
    </dgm:pt>
    <dgm:pt modelId="{285511B1-2E84-4DB3-AF08-EA491446A8DB}" type="pres">
      <dgm:prSet presAssocID="{96CCBD0D-1342-4745-9940-8E92646BD266}" presName="dummyMaxCanvas" presStyleCnt="0">
        <dgm:presLayoutVars/>
      </dgm:prSet>
      <dgm:spPr/>
    </dgm:pt>
    <dgm:pt modelId="{1E2DED41-CC2B-45A2-9190-CBE3D38921C0}" type="pres">
      <dgm:prSet presAssocID="{96CCBD0D-1342-4745-9940-8E92646BD266}" presName="TwoNodes_1" presStyleLbl="node1" presStyleIdx="0" presStyleCnt="2">
        <dgm:presLayoutVars>
          <dgm:bulletEnabled val="1"/>
        </dgm:presLayoutVars>
      </dgm:prSet>
      <dgm:spPr/>
    </dgm:pt>
    <dgm:pt modelId="{83708DE1-5A93-4FF6-82F7-09EE01A9BB0C}" type="pres">
      <dgm:prSet presAssocID="{96CCBD0D-1342-4745-9940-8E92646BD266}" presName="TwoNodes_2" presStyleLbl="node1" presStyleIdx="1" presStyleCnt="2">
        <dgm:presLayoutVars>
          <dgm:bulletEnabled val="1"/>
        </dgm:presLayoutVars>
      </dgm:prSet>
      <dgm:spPr/>
    </dgm:pt>
    <dgm:pt modelId="{34481A46-E9C1-453A-8AE6-623DB82303E0}" type="pres">
      <dgm:prSet presAssocID="{96CCBD0D-1342-4745-9940-8E92646BD266}" presName="TwoConn_1-2" presStyleLbl="fgAccFollowNode1" presStyleIdx="0" presStyleCnt="1">
        <dgm:presLayoutVars>
          <dgm:bulletEnabled val="1"/>
        </dgm:presLayoutVars>
      </dgm:prSet>
      <dgm:spPr/>
    </dgm:pt>
    <dgm:pt modelId="{2CADC12E-7315-4463-B020-AD4887924DA6}" type="pres">
      <dgm:prSet presAssocID="{96CCBD0D-1342-4745-9940-8E92646BD266}" presName="TwoNodes_1_text" presStyleLbl="node1" presStyleIdx="1" presStyleCnt="2">
        <dgm:presLayoutVars>
          <dgm:bulletEnabled val="1"/>
        </dgm:presLayoutVars>
      </dgm:prSet>
      <dgm:spPr/>
    </dgm:pt>
    <dgm:pt modelId="{AE8BA79E-0F55-49A1-A9E4-B9DB094022A5}" type="pres">
      <dgm:prSet presAssocID="{96CCBD0D-1342-4745-9940-8E92646BD26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0C13A13-B7BB-4D1A-9586-E3921B783B07}" type="presOf" srcId="{99B9E629-70FB-411E-B38C-451F18E15C09}" destId="{AE8BA79E-0F55-49A1-A9E4-B9DB094022A5}" srcOrd="1" destOrd="0" presId="urn:microsoft.com/office/officeart/2005/8/layout/vProcess5"/>
    <dgm:cxn modelId="{A2984B60-3A33-4FEB-8C82-083A81BEDD78}" type="presOf" srcId="{8D73229A-607C-4DED-9EFE-454921A326DA}" destId="{34481A46-E9C1-453A-8AE6-623DB82303E0}" srcOrd="0" destOrd="0" presId="urn:microsoft.com/office/officeart/2005/8/layout/vProcess5"/>
    <dgm:cxn modelId="{DA12D768-7B5F-4F5A-B76C-12045A083F00}" type="presOf" srcId="{9D936800-BE8E-406B-B129-95516EBE50AA}" destId="{1E2DED41-CC2B-45A2-9190-CBE3D38921C0}" srcOrd="0" destOrd="0" presId="urn:microsoft.com/office/officeart/2005/8/layout/vProcess5"/>
    <dgm:cxn modelId="{B65F717D-E542-485F-B7D5-87A0886F12CD}" type="presOf" srcId="{96CCBD0D-1342-4745-9940-8E92646BD266}" destId="{CE7245F8-6935-47ED-BD72-0D75B7FA801A}" srcOrd="0" destOrd="0" presId="urn:microsoft.com/office/officeart/2005/8/layout/vProcess5"/>
    <dgm:cxn modelId="{F0076394-E5CB-4FEE-A049-E98CD5B7D686}" srcId="{96CCBD0D-1342-4745-9940-8E92646BD266}" destId="{99B9E629-70FB-411E-B38C-451F18E15C09}" srcOrd="1" destOrd="0" parTransId="{B0B6BAD8-42B4-484D-8E43-DA8410EB3AA6}" sibTransId="{DACE75E2-46BE-42B5-82A5-CB7E4BD26DA4}"/>
    <dgm:cxn modelId="{FE3E8D98-9D8C-4D95-8011-C70F4E60E65B}" type="presOf" srcId="{9D936800-BE8E-406B-B129-95516EBE50AA}" destId="{2CADC12E-7315-4463-B020-AD4887924DA6}" srcOrd="1" destOrd="0" presId="urn:microsoft.com/office/officeart/2005/8/layout/vProcess5"/>
    <dgm:cxn modelId="{1727CDB3-D5CD-437C-A8E6-76DBCBD77DB8}" srcId="{96CCBD0D-1342-4745-9940-8E92646BD266}" destId="{9D936800-BE8E-406B-B129-95516EBE50AA}" srcOrd="0" destOrd="0" parTransId="{C02C5715-4B19-4149-AFC7-E509C83EF3C0}" sibTransId="{8D73229A-607C-4DED-9EFE-454921A326DA}"/>
    <dgm:cxn modelId="{530F16C0-78FD-4353-934D-D502BDB03765}" type="presOf" srcId="{99B9E629-70FB-411E-B38C-451F18E15C09}" destId="{83708DE1-5A93-4FF6-82F7-09EE01A9BB0C}" srcOrd="0" destOrd="0" presId="urn:microsoft.com/office/officeart/2005/8/layout/vProcess5"/>
    <dgm:cxn modelId="{627B4A78-8787-48B4-8448-430976DCDFEA}" type="presParOf" srcId="{CE7245F8-6935-47ED-BD72-0D75B7FA801A}" destId="{285511B1-2E84-4DB3-AF08-EA491446A8DB}" srcOrd="0" destOrd="0" presId="urn:microsoft.com/office/officeart/2005/8/layout/vProcess5"/>
    <dgm:cxn modelId="{788C4E30-F590-4C25-A9EF-BF7AB0E73A67}" type="presParOf" srcId="{CE7245F8-6935-47ED-BD72-0D75B7FA801A}" destId="{1E2DED41-CC2B-45A2-9190-CBE3D38921C0}" srcOrd="1" destOrd="0" presId="urn:microsoft.com/office/officeart/2005/8/layout/vProcess5"/>
    <dgm:cxn modelId="{A954E431-1587-41B1-86A0-1407BCC14410}" type="presParOf" srcId="{CE7245F8-6935-47ED-BD72-0D75B7FA801A}" destId="{83708DE1-5A93-4FF6-82F7-09EE01A9BB0C}" srcOrd="2" destOrd="0" presId="urn:microsoft.com/office/officeart/2005/8/layout/vProcess5"/>
    <dgm:cxn modelId="{B0752D84-D775-4DD9-BAC5-08BBD09AF7B6}" type="presParOf" srcId="{CE7245F8-6935-47ED-BD72-0D75B7FA801A}" destId="{34481A46-E9C1-453A-8AE6-623DB82303E0}" srcOrd="3" destOrd="0" presId="urn:microsoft.com/office/officeart/2005/8/layout/vProcess5"/>
    <dgm:cxn modelId="{7FB0E6F8-3E28-416C-AC2F-31DBFC3F9865}" type="presParOf" srcId="{CE7245F8-6935-47ED-BD72-0D75B7FA801A}" destId="{2CADC12E-7315-4463-B020-AD4887924DA6}" srcOrd="4" destOrd="0" presId="urn:microsoft.com/office/officeart/2005/8/layout/vProcess5"/>
    <dgm:cxn modelId="{5659003F-3D8D-4B0F-814A-FE91C63D36C9}" type="presParOf" srcId="{CE7245F8-6935-47ED-BD72-0D75B7FA801A}" destId="{AE8BA79E-0F55-49A1-A9E4-B9DB094022A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09B1-1431-4B1F-9251-851FD45BEDE6}">
      <dsp:nvSpPr>
        <dsp:cNvPr id="0" name=""/>
        <dsp:cNvSpPr/>
      </dsp:nvSpPr>
      <dsp:spPr>
        <a:xfrm>
          <a:off x="0" y="3928"/>
          <a:ext cx="5393361" cy="8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6B6DC-AC72-4E78-AC55-E4F454E4AC90}">
      <dsp:nvSpPr>
        <dsp:cNvPr id="0" name=""/>
        <dsp:cNvSpPr/>
      </dsp:nvSpPr>
      <dsp:spPr>
        <a:xfrm>
          <a:off x="260339" y="197570"/>
          <a:ext cx="473807" cy="473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13B5-361C-4B89-8B1E-8BD6E8A45FE2}">
      <dsp:nvSpPr>
        <dsp:cNvPr id="0" name=""/>
        <dsp:cNvSpPr/>
      </dsp:nvSpPr>
      <dsp:spPr>
        <a:xfrm>
          <a:off x="994487" y="3928"/>
          <a:ext cx="4368751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Enhance your ability to provide feedback in a manner that will build mutual respect and trust and improve work performance.</a:t>
          </a:r>
        </a:p>
      </dsp:txBody>
      <dsp:txXfrm>
        <a:off x="994487" y="3928"/>
        <a:ext cx="4368751" cy="914416"/>
      </dsp:txXfrm>
    </dsp:sp>
    <dsp:sp modelId="{2F9E7DA5-7F55-4EDF-AFC6-FED958F073BC}">
      <dsp:nvSpPr>
        <dsp:cNvPr id="0" name=""/>
        <dsp:cNvSpPr/>
      </dsp:nvSpPr>
      <dsp:spPr>
        <a:xfrm>
          <a:off x="0" y="1167458"/>
          <a:ext cx="5393361" cy="8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C730-FD9F-4C89-9FA7-E6AB2C92953F}">
      <dsp:nvSpPr>
        <dsp:cNvPr id="0" name=""/>
        <dsp:cNvSpPr/>
      </dsp:nvSpPr>
      <dsp:spPr>
        <a:xfrm>
          <a:off x="260339" y="1340591"/>
          <a:ext cx="473807" cy="473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4B99-CD48-47EE-8EC2-995E9DFDF5B5}">
      <dsp:nvSpPr>
        <dsp:cNvPr id="0" name=""/>
        <dsp:cNvSpPr/>
      </dsp:nvSpPr>
      <dsp:spPr>
        <a:xfrm>
          <a:off x="994487" y="1146949"/>
          <a:ext cx="4368751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Recognize the challenges and benefits of providing constructive feedback</a:t>
          </a:r>
        </a:p>
      </dsp:txBody>
      <dsp:txXfrm>
        <a:off x="994487" y="1146949"/>
        <a:ext cx="4368751" cy="914416"/>
      </dsp:txXfrm>
    </dsp:sp>
    <dsp:sp modelId="{ED082BC8-09B5-48FF-BBFD-7B5AD3D2DFAF}">
      <dsp:nvSpPr>
        <dsp:cNvPr id="0" name=""/>
        <dsp:cNvSpPr/>
      </dsp:nvSpPr>
      <dsp:spPr>
        <a:xfrm>
          <a:off x="0" y="2289971"/>
          <a:ext cx="5393361" cy="860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611E1-3C31-4C4D-A55F-070E37CB6C07}">
      <dsp:nvSpPr>
        <dsp:cNvPr id="0" name=""/>
        <dsp:cNvSpPr/>
      </dsp:nvSpPr>
      <dsp:spPr>
        <a:xfrm>
          <a:off x="260339" y="2483612"/>
          <a:ext cx="473807" cy="4733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F08D3-8497-4069-A112-E2DD7265B090}">
      <dsp:nvSpPr>
        <dsp:cNvPr id="0" name=""/>
        <dsp:cNvSpPr/>
      </dsp:nvSpPr>
      <dsp:spPr>
        <a:xfrm>
          <a:off x="994487" y="2289971"/>
          <a:ext cx="4368751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Learn techniques for giving positive feedback</a:t>
          </a:r>
        </a:p>
      </dsp:txBody>
      <dsp:txXfrm>
        <a:off x="994487" y="2289971"/>
        <a:ext cx="4368751" cy="914416"/>
      </dsp:txXfrm>
    </dsp:sp>
    <dsp:sp modelId="{A65E4292-036A-42E3-9782-ACA2F8BDFCEA}">
      <dsp:nvSpPr>
        <dsp:cNvPr id="0" name=""/>
        <dsp:cNvSpPr/>
      </dsp:nvSpPr>
      <dsp:spPr>
        <a:xfrm>
          <a:off x="0" y="3432992"/>
          <a:ext cx="5393361" cy="860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D30A6-53EA-4997-96CB-D7AA3AEC9EF2}">
      <dsp:nvSpPr>
        <dsp:cNvPr id="0" name=""/>
        <dsp:cNvSpPr/>
      </dsp:nvSpPr>
      <dsp:spPr>
        <a:xfrm>
          <a:off x="260339" y="3626633"/>
          <a:ext cx="473807" cy="4733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76CD1-0484-4732-B51A-A5818D347149}">
      <dsp:nvSpPr>
        <dsp:cNvPr id="0" name=""/>
        <dsp:cNvSpPr/>
      </dsp:nvSpPr>
      <dsp:spPr>
        <a:xfrm>
          <a:off x="994487" y="3432992"/>
          <a:ext cx="4368751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and action plan for planning and giving feedback</a:t>
          </a:r>
        </a:p>
      </dsp:txBody>
      <dsp:txXfrm>
        <a:off x="994487" y="3432992"/>
        <a:ext cx="4368751" cy="914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FD886-0C7F-45CB-AE4D-5E37005661B8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Have a positive and caring tone of voice</a:t>
          </a:r>
        </a:p>
      </dsp:txBody>
      <dsp:txXfrm>
        <a:off x="3080" y="587635"/>
        <a:ext cx="2444055" cy="1466433"/>
      </dsp:txXfrm>
    </dsp:sp>
    <dsp:sp modelId="{BCD51AFF-4B7E-4DF1-8CA6-04504E822611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1">
            <a:shade val="80000"/>
            <a:hueOff val="77943"/>
            <a:satOff val="-8127"/>
            <a:lumOff val="5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Maintain eye contact</a:t>
          </a:r>
        </a:p>
      </dsp:txBody>
      <dsp:txXfrm>
        <a:off x="2691541" y="587635"/>
        <a:ext cx="2444055" cy="1466433"/>
      </dsp:txXfrm>
    </dsp:sp>
    <dsp:sp modelId="{38F051BB-E3FF-4203-8C9B-F017F0DA3869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1">
            <a:shade val="80000"/>
            <a:hueOff val="155885"/>
            <a:satOff val="-16255"/>
            <a:lumOff val="109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Lean forward</a:t>
          </a:r>
        </a:p>
      </dsp:txBody>
      <dsp:txXfrm>
        <a:off x="5380002" y="587635"/>
        <a:ext cx="2444055" cy="1466433"/>
      </dsp:txXfrm>
    </dsp:sp>
    <dsp:sp modelId="{57B5C08B-1870-432C-A5A9-B2356C7FA0F7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1">
            <a:shade val="80000"/>
            <a:hueOff val="233828"/>
            <a:satOff val="-24382"/>
            <a:lumOff val="163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Don’t cross your arms</a:t>
          </a:r>
        </a:p>
      </dsp:txBody>
      <dsp:txXfrm>
        <a:off x="8068463" y="587635"/>
        <a:ext cx="2444055" cy="1466433"/>
      </dsp:txXfrm>
    </dsp:sp>
    <dsp:sp modelId="{E3D38E06-F595-4135-858B-3D785CD9F9E1}">
      <dsp:nvSpPr>
        <dsp:cNvPr id="0" name=""/>
        <dsp:cNvSpPr/>
      </dsp:nvSpPr>
      <dsp:spPr>
        <a:xfrm>
          <a:off x="3080" y="2298474"/>
          <a:ext cx="2444055" cy="1466433"/>
        </a:xfrm>
        <a:prstGeom prst="rect">
          <a:avLst/>
        </a:prstGeom>
        <a:solidFill>
          <a:schemeClr val="accent1">
            <a:shade val="80000"/>
            <a:hueOff val="311771"/>
            <a:satOff val="-32510"/>
            <a:lumOff val="218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Don’t raise your voice</a:t>
          </a:r>
        </a:p>
      </dsp:txBody>
      <dsp:txXfrm>
        <a:off x="3080" y="2298474"/>
        <a:ext cx="2444055" cy="1466433"/>
      </dsp:txXfrm>
    </dsp:sp>
    <dsp:sp modelId="{74C1372B-1792-4515-9E89-C3C95AA93BB8}">
      <dsp:nvSpPr>
        <dsp:cNvPr id="0" name=""/>
        <dsp:cNvSpPr/>
      </dsp:nvSpPr>
      <dsp:spPr>
        <a:xfrm>
          <a:off x="2691541" y="2298474"/>
          <a:ext cx="2444055" cy="1466433"/>
        </a:xfrm>
        <a:prstGeom prst="rect">
          <a:avLst/>
        </a:prstGeom>
        <a:solidFill>
          <a:schemeClr val="accent1">
            <a:shade val="80000"/>
            <a:hueOff val="389713"/>
            <a:satOff val="-40637"/>
            <a:lumOff val="273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Smile</a:t>
          </a:r>
        </a:p>
      </dsp:txBody>
      <dsp:txXfrm>
        <a:off x="2691541" y="2298474"/>
        <a:ext cx="2444055" cy="1466433"/>
      </dsp:txXfrm>
    </dsp:sp>
    <dsp:sp modelId="{A6334AFC-0B86-47FC-8B8A-791D15A73AAD}">
      <dsp:nvSpPr>
        <dsp:cNvPr id="0" name=""/>
        <dsp:cNvSpPr/>
      </dsp:nvSpPr>
      <dsp:spPr>
        <a:xfrm>
          <a:off x="5380002" y="2298474"/>
          <a:ext cx="2444055" cy="1466433"/>
        </a:xfrm>
        <a:prstGeom prst="rect">
          <a:avLst/>
        </a:prstGeom>
        <a:solidFill>
          <a:schemeClr val="accent1">
            <a:shade val="80000"/>
            <a:hueOff val="467656"/>
            <a:satOff val="-48765"/>
            <a:lumOff val="327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Nod to show you are listening</a:t>
          </a:r>
        </a:p>
      </dsp:txBody>
      <dsp:txXfrm>
        <a:off x="5380002" y="2298474"/>
        <a:ext cx="2444055" cy="1466433"/>
      </dsp:txXfrm>
    </dsp:sp>
    <dsp:sp modelId="{234348FE-F69C-4EDA-A456-FC402826A8CF}">
      <dsp:nvSpPr>
        <dsp:cNvPr id="0" name=""/>
        <dsp:cNvSpPr/>
      </dsp:nvSpPr>
      <dsp:spPr>
        <a:xfrm>
          <a:off x="8068463" y="2298474"/>
          <a:ext cx="2444055" cy="1466433"/>
        </a:xfrm>
        <a:prstGeom prst="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Respond appropriately  Ex:  yes, mhm, ask questions</a:t>
          </a:r>
        </a:p>
      </dsp:txBody>
      <dsp:txXfrm>
        <a:off x="8068463" y="2298474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C16B-7249-4FFA-A078-B0F08B7605B1}">
      <dsp:nvSpPr>
        <dsp:cNvPr id="0" name=""/>
        <dsp:cNvSpPr/>
      </dsp:nvSpPr>
      <dsp:spPr>
        <a:xfrm>
          <a:off x="1024422" y="1733"/>
          <a:ext cx="3344515" cy="20067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ASAP – give as close as possible to when the incident occurs</a:t>
          </a:r>
        </a:p>
      </dsp:txBody>
      <dsp:txXfrm>
        <a:off x="1024422" y="1733"/>
        <a:ext cx="3344515" cy="2006709"/>
      </dsp:txXfrm>
    </dsp:sp>
    <dsp:sp modelId="{2FC1A8C6-46A7-4599-9C03-AD4638F69B42}">
      <dsp:nvSpPr>
        <dsp:cNvPr id="0" name=""/>
        <dsp:cNvSpPr/>
      </dsp:nvSpPr>
      <dsp:spPr>
        <a:xfrm>
          <a:off x="1024422" y="2342894"/>
          <a:ext cx="3344515" cy="20067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Regularly, not just once or twice per year</a:t>
          </a:r>
        </a:p>
      </dsp:txBody>
      <dsp:txXfrm>
        <a:off x="1024422" y="2342894"/>
        <a:ext cx="3344515" cy="2006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A507A-5F5D-4903-B8C3-F1FB4C36F730}">
      <dsp:nvSpPr>
        <dsp:cNvPr id="0" name=""/>
        <dsp:cNvSpPr/>
      </dsp:nvSpPr>
      <dsp:spPr>
        <a:xfrm>
          <a:off x="1243" y="75629"/>
          <a:ext cx="4200078" cy="420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“I am uncomfortable having this conversation with  you, but I feel it is important for your department and the company.”</a:t>
          </a:r>
        </a:p>
      </dsp:txBody>
      <dsp:txXfrm>
        <a:off x="616330" y="690716"/>
        <a:ext cx="2969904" cy="2969904"/>
      </dsp:txXfrm>
    </dsp:sp>
    <dsp:sp modelId="{AD080D7A-DBC2-4622-875B-63363A945EE6}">
      <dsp:nvSpPr>
        <dsp:cNvPr id="0" name=""/>
        <dsp:cNvSpPr/>
      </dsp:nvSpPr>
      <dsp:spPr>
        <a:xfrm>
          <a:off x="3874180" y="-518009"/>
          <a:ext cx="2618993" cy="141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874180" y="-234504"/>
        <a:ext cx="2193735" cy="850516"/>
      </dsp:txXfrm>
    </dsp:sp>
    <dsp:sp modelId="{C116C264-646A-40A6-B8F6-7B7D4AB032E8}">
      <dsp:nvSpPr>
        <dsp:cNvPr id="0" name=""/>
        <dsp:cNvSpPr/>
      </dsp:nvSpPr>
      <dsp:spPr>
        <a:xfrm>
          <a:off x="6314277" y="75629"/>
          <a:ext cx="4200078" cy="420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“Can I have this conversation with you now?”</a:t>
          </a:r>
        </a:p>
      </dsp:txBody>
      <dsp:txXfrm>
        <a:off x="6929364" y="690716"/>
        <a:ext cx="2969904" cy="2969904"/>
      </dsp:txXfrm>
    </dsp:sp>
    <dsp:sp modelId="{CD1DFA72-E577-4075-B0BC-798704C55229}">
      <dsp:nvSpPr>
        <dsp:cNvPr id="0" name=""/>
        <dsp:cNvSpPr/>
      </dsp:nvSpPr>
      <dsp:spPr>
        <a:xfrm rot="10800000">
          <a:off x="4022425" y="3451820"/>
          <a:ext cx="2618993" cy="141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447683" y="3735325"/>
        <a:ext cx="2193735" cy="850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87C35-968B-47B8-9BCD-8DFA3C45599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3ABDA-0886-4714-88CC-339193381A51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C6E00-39AF-421C-AF08-39D047E13352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positive in explaining the purpose of your feedback.</a:t>
          </a:r>
        </a:p>
      </dsp:txBody>
      <dsp:txXfrm>
        <a:off x="1509882" y="708097"/>
        <a:ext cx="9005717" cy="1307257"/>
      </dsp:txXfrm>
    </dsp:sp>
    <dsp:sp modelId="{37BFD0A4-3BF2-422E-BA68-7EF633ED6679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7EC43-7019-4601-A818-BADBCF0ABDA5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A6B9D-54FC-42BA-9E87-9449610CD7B9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“John, it is important to meet our production numbers this week, and reports show your line is behind.  Let’s take a look at how we can get back on track.”</a:t>
          </a:r>
        </a:p>
      </dsp:txBody>
      <dsp:txXfrm>
        <a:off x="1509882" y="2342169"/>
        <a:ext cx="9005717" cy="1307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DED41-CC2B-45A2-9190-CBE3D38921C0}">
      <dsp:nvSpPr>
        <dsp:cNvPr id="0" name=""/>
        <dsp:cNvSpPr/>
      </dsp:nvSpPr>
      <dsp:spPr>
        <a:xfrm>
          <a:off x="0" y="0"/>
          <a:ext cx="9288654" cy="1604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 brief and focus on the behavior, not the person.  It helps to focus on what you have observed.</a:t>
          </a:r>
        </a:p>
      </dsp:txBody>
      <dsp:txXfrm>
        <a:off x="47000" y="47000"/>
        <a:ext cx="7630076" cy="1510695"/>
      </dsp:txXfrm>
    </dsp:sp>
    <dsp:sp modelId="{83708DE1-5A93-4FF6-82F7-09EE01A9BB0C}">
      <dsp:nvSpPr>
        <dsp:cNvPr id="0" name=""/>
        <dsp:cNvSpPr/>
      </dsp:nvSpPr>
      <dsp:spPr>
        <a:xfrm>
          <a:off x="1639174" y="1961294"/>
          <a:ext cx="9288654" cy="1604695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“Production reports indicate there is a 500-unit deficit in production this week.”</a:t>
          </a:r>
        </a:p>
      </dsp:txBody>
      <dsp:txXfrm>
        <a:off x="1686174" y="2008294"/>
        <a:ext cx="6512428" cy="1510695"/>
      </dsp:txXfrm>
    </dsp:sp>
    <dsp:sp modelId="{34481A46-E9C1-453A-8AE6-623DB82303E0}">
      <dsp:nvSpPr>
        <dsp:cNvPr id="0" name=""/>
        <dsp:cNvSpPr/>
      </dsp:nvSpPr>
      <dsp:spPr>
        <a:xfrm>
          <a:off x="8245602" y="1261468"/>
          <a:ext cx="1043052" cy="10430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80289" y="1261468"/>
        <a:ext cx="573678" cy="784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D8020A-27CD-42AA-9A95-C6E038492C2A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CAC4262-57F5-4FD5-B465-08A3AEB27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4262-57F5-4FD5-B465-08A3AEB278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4262-57F5-4FD5-B465-08A3AEB278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8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4262-57F5-4FD5-B465-08A3AEB278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4262-57F5-4FD5-B465-08A3AEB278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4262-57F5-4FD5-B465-08A3AEB278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C4262-57F5-4FD5-B465-08A3AEB278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06E3-D070-638C-1B10-9ADE3EE6E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46BDC-3501-5234-402E-0705FFE44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40823-831F-4327-B8B8-36485020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3303-F124-196E-CEF9-566E0D5F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2D6CB-3150-1ED0-32A5-9B1EAB7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8E4-2ABC-EFA2-A502-83353D55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67D78-047F-C385-95E1-336753A1C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D543C-EAAB-6947-2C29-899DD69B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2375-E093-404F-7882-FD7DC8E2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D15F0-4F6C-11D7-8C76-E359DE17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C8637-BF25-3F6D-21E2-24877A383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8C439-CBD3-582E-26C5-4DD1405BE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4A5A-E27E-36A4-2312-D3800374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B7AD8-5F73-CDF0-3D85-CB43734A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7400-2DFA-CE59-BD4B-4A55FBEA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8265-2B5C-3A4E-AFD7-8B0EFA299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20" y="365126"/>
            <a:ext cx="11188861" cy="653447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D49FF-9412-7D42-AE34-A3C6EEC53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420" y="1134320"/>
            <a:ext cx="11188861" cy="50928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78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FEA6-A235-1C1E-7288-194313FF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BF99-A6B3-A464-6076-E4A914B1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7BE0-719D-8DC9-E59C-666E3024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646D-00FA-C9C5-DDD9-0E1276F0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80891-FA1A-AA36-B727-199003DE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C44C-A057-8A24-D071-2020F780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6DD01-D2A0-BCD6-9996-1143E400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A699D-58EE-0A74-37BF-A7E6D809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61B2-B30B-74A0-8364-96A1F2B6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FF62-D9B4-6B35-170D-C848B574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4615-179A-A424-20D7-3C23E1D0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99EA-2D0A-174D-200C-D2E0CE0EC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5B39-242F-ACC3-E865-85B48DB88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CD9D7-733D-C37F-417B-1775A921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696EF-F9AD-06A5-8D26-9004D18A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AA4C4-B52C-3F68-99BB-404A111E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915E-74E8-BC21-4FC5-56DE5DE5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02CB3-A7C7-E93A-0570-AC40DE49C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ED226-DBD8-9714-D6EF-93D6BE15E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92F88-BE7A-0C29-7778-50066F73F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01A0E-BCB6-BC41-274E-5CE7673DB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4D656-1E22-8FA0-D9BF-35176C7E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2F1BD-C09C-06BA-9810-F0CDA537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438C6-B0E3-8E09-3784-12FFD18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9140-8906-24B3-7FE0-65214E46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08A72-56FE-B5B5-F655-1C18782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2455B-5571-38B6-7D2C-C1658887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B556F-01AA-058D-7C8D-164A9EB2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EFBFA-804C-039D-8260-5FE35862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A8AB6-4153-37F0-2637-B822ED7F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C8B9E-2554-11F6-466D-72199F67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B85E-C7F9-D78F-2B93-E756FE0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87A0-747E-ECB4-8E93-34183C46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E5552-7703-68CE-2F1A-E7AD51DD1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B654F-03F6-2455-A224-044FDCA1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3E7C0-E21A-67CD-BC0D-B27FBDD2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EBF30-7991-473A-AC1E-5EFAAB79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DCB0-B09C-FF9F-C594-29B3EEF7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69A9E-9EF7-DAA9-61CF-49D3368FE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5C3FC-FCB4-27BE-4D89-77218DF8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3C04A-F644-A3B5-5B48-DF50288B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3AA1B-97A6-FB7F-578E-A399889F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55E2-DBAC-D3EF-4137-C9BC9BD7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1C0BB-6DA3-4543-CD87-523744EB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D3D0B-5E29-3139-F9F5-EF3878D9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2639-F511-29BE-3A6B-D69651D40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71ECA-D3A7-4221-A8E9-96553B7EFD92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C0382-73D5-4A98-84B8-CFAD08F04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ECD7-5BF4-3FA9-02C4-006C874AA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16EE51-DD3B-4A53-B04D-B7FCD8D6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ight Triangle 206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right way to deliver feedback - AdvantEdge Training &amp; Consulting">
            <a:extLst>
              <a:ext uri="{FF2B5EF4-FFF2-40B4-BE49-F238E27FC236}">
                <a16:creationId xmlns:a16="http://schemas.microsoft.com/office/drawing/2014/main" id="{6FF43672-0AEC-5E05-05C3-1B4A98DE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215" y="918546"/>
            <a:ext cx="7482605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B29CD-D825-C58D-15D2-85429B28EBBB}"/>
              </a:ext>
            </a:extLst>
          </p:cNvPr>
          <p:cNvSpPr txBox="1"/>
          <p:nvPr/>
        </p:nvSpPr>
        <p:spPr>
          <a:xfrm>
            <a:off x="9681824" y="5528548"/>
            <a:ext cx="202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Kay Christian</a:t>
            </a:r>
          </a:p>
        </p:txBody>
      </p:sp>
    </p:spTree>
    <p:extLst>
      <p:ext uri="{BB962C8B-B14F-4D97-AF65-F5344CB8AC3E}">
        <p14:creationId xmlns:p14="http://schemas.microsoft.com/office/powerpoint/2010/main" val="411885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B4B03215-DAF1-2105-3E9E-B9230F216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C12B-35BF-76F9-0555-49459639FF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200" dirty="0"/>
              <a:t>“Do you have a minute to chat?  I have something to talk to you about that could be a little uncomfortable.”</a:t>
            </a:r>
          </a:p>
          <a:p>
            <a:pPr marL="0"/>
            <a:r>
              <a:rPr lang="en-US" sz="2200" dirty="0"/>
              <a:t>“I care about you and your success. I noticed that you have had body odor lately, and I do not want this to be the reason that people do not want to work with you.”</a:t>
            </a:r>
          </a:p>
          <a:p>
            <a:pPr marL="0"/>
            <a:r>
              <a:rPr lang="en-US" sz="2200" dirty="0"/>
              <a:t>“I would want to know if….”</a:t>
            </a:r>
          </a:p>
        </p:txBody>
      </p:sp>
    </p:spTree>
    <p:extLst>
      <p:ext uri="{BB962C8B-B14F-4D97-AF65-F5344CB8AC3E}">
        <p14:creationId xmlns:p14="http://schemas.microsoft.com/office/powerpoint/2010/main" val="385409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52F3D3B1-755C-B9AF-5478-2AFF4D55E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2" r="1632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886F8-0345-987E-7AD6-150ACC3C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Basic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F7D9-E8F0-DFE3-EE7A-9C7CBFAE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Focus on the situation, issue, or behavior, not on the person</a:t>
            </a:r>
          </a:p>
          <a:p>
            <a:r>
              <a:rPr lang="en-US" sz="2400" dirty="0"/>
              <a:t>Maintain the self-confidence and self-esteem of others</a:t>
            </a:r>
          </a:p>
          <a:p>
            <a:r>
              <a:rPr lang="en-US" sz="2400" dirty="0"/>
              <a:t>Maintain constructive relationships with your employees, peers, and managers</a:t>
            </a:r>
          </a:p>
          <a:p>
            <a:r>
              <a:rPr lang="en-US" sz="2400" dirty="0"/>
              <a:t>Take initiative to make things better</a:t>
            </a:r>
          </a:p>
          <a:p>
            <a:r>
              <a:rPr lang="en-US" sz="2400" dirty="0"/>
              <a:t>Lead by example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752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208F6-9DE1-4DA8-9FD2-7F1D27F0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Compliments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985B5B8-9C00-4701-8A1A-3B73B95D6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186" y="2945469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Catch them doing something right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Everyone likes to be appreciated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/>
              <a:t>Be generous but sincere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E879225F-C822-4A69-8D2F-D3C3826F6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Feedback Tips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Never give feedback when angry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Be specific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Describe the impact on you or others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Avoid being judgmental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Use positive body language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5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ody Language While Giving Constructive Feedback to Your Team - Simply Body  Talk">
            <a:extLst>
              <a:ext uri="{FF2B5EF4-FFF2-40B4-BE49-F238E27FC236}">
                <a16:creationId xmlns:a16="http://schemas.microsoft.com/office/drawing/2014/main" id="{34A225BE-09D3-0084-369E-D936CB0C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148" y="457200"/>
            <a:ext cx="793170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5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D7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es Body Language Affect Customer Service Over the Phone?">
            <a:extLst>
              <a:ext uri="{FF2B5EF4-FFF2-40B4-BE49-F238E27FC236}">
                <a16:creationId xmlns:a16="http://schemas.microsoft.com/office/drawing/2014/main" id="{EA097CC3-DBAA-36AE-219F-A794BDE6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507819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7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540BD-6625-1191-9B38-9EB88113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Body Language/Tone of Voice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E30B652-92BC-47F2-146A-3724EC738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80287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2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3201D-0844-0B59-A094-12D4A9E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Reading Body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65959-9A85-DCDD-B18E-B59F4CDEF772}"/>
              </a:ext>
            </a:extLst>
          </p:cNvPr>
          <p:cNvSpPr>
            <a:spLocks/>
          </p:cNvSpPr>
          <p:nvPr/>
        </p:nvSpPr>
        <p:spPr>
          <a:xfrm>
            <a:off x="1014268" y="1926266"/>
            <a:ext cx="4985068" cy="796322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Body Language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98B20-DC36-43A4-7DC9-D7760AD74F39}"/>
              </a:ext>
            </a:extLst>
          </p:cNvPr>
          <p:cNvSpPr>
            <a:spLocks/>
          </p:cNvSpPr>
          <p:nvPr/>
        </p:nvSpPr>
        <p:spPr>
          <a:xfrm>
            <a:off x="1014268" y="2722588"/>
            <a:ext cx="4985068" cy="3561202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Clasp hands behind back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Arms crossed	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 too close	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to look in eye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Pointing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28FB80-8059-0A94-7B2A-FBD7235C716B}"/>
              </a:ext>
            </a:extLst>
          </p:cNvPr>
          <p:cNvSpPr>
            <a:spLocks/>
          </p:cNvSpPr>
          <p:nvPr/>
        </p:nvSpPr>
        <p:spPr>
          <a:xfrm>
            <a:off x="6168113" y="1926266"/>
            <a:ext cx="5009619" cy="796322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800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Meaning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B91A3B-CB8A-3F33-0B8A-F4EAEC9CBF34}"/>
              </a:ext>
            </a:extLst>
          </p:cNvPr>
          <p:cNvSpPr>
            <a:spLocks/>
          </p:cNvSpPr>
          <p:nvPr/>
        </p:nvSpPr>
        <p:spPr>
          <a:xfrm>
            <a:off x="6168113" y="2722588"/>
            <a:ext cx="5009619" cy="3561202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Angry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Closed, defensive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Aggressive, invading space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confidence; insincere</a:t>
            </a:r>
          </a:p>
          <a:p>
            <a:pPr defTabSz="8778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Aggressive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26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EA8C5-7A21-47E4-A7DA-87E51C6F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Losing your temper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28216-3EFE-4C9B-86A9-B0F4E28C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066179"/>
            <a:ext cx="4777381" cy="255589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68EB7-9D58-4B18-8CA7-7E3B44CF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Count silently to 10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Walk away and come back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Ask yourself if there is a reason for the situation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It is not okay to lose your temper with co-workers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Focus on situation, not the person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EQ Is……..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Understanding your emotions and managing them effectively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Helping you say the right thing and accurately judging how the other person is reacting.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Self awareness - knowing what  you are feeling when you are feeling it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Self regulation - using your emotions to serve you not get in the way.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Motivation: persevering when faced with setbacks or frustrations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Empathy -  sensing what others are feeling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Social skills -  interacting with others comfortably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Understanding how others perceive you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2048317"/>
            <a:ext cx="3781051" cy="21173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9700B-1B3D-01E0-48EC-521D3ED2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421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Purpose/Objectives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71D5CD-849C-0205-850B-F4AA091C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4" r="20005" b="-2"/>
          <a:stretch/>
        </p:blipFill>
        <p:spPr>
          <a:xfrm>
            <a:off x="7166112" y="1162878"/>
            <a:ext cx="4331045" cy="471787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CEB6ABA-2535-EC39-E615-6D1E210D3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752087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69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1EBEC-0C8B-199B-2838-D0B2AE7D0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/>
              <a:t>When to Give Feedback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259B4-874E-F6B4-DDCB-796C4E46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6" r="15223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895B212-407C-F6AA-AF1F-32122EF93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9908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29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1FE05-4957-6D8E-514E-02BCE1C681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Avoiding Killer Phrases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4E60A4-332B-D23D-85F9-113125875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26462"/>
              </p:ext>
            </p:extLst>
          </p:nvPr>
        </p:nvGraphicFramePr>
        <p:xfrm>
          <a:off x="509357" y="2633472"/>
          <a:ext cx="11170239" cy="358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215">
                  <a:extLst>
                    <a:ext uri="{9D8B030D-6E8A-4147-A177-3AD203B41FA5}">
                      <a16:colId xmlns:a16="http://schemas.microsoft.com/office/drawing/2014/main" val="1088266492"/>
                    </a:ext>
                  </a:extLst>
                </a:gridCol>
                <a:gridCol w="4003024">
                  <a:extLst>
                    <a:ext uri="{9D8B030D-6E8A-4147-A177-3AD203B41FA5}">
                      <a16:colId xmlns:a16="http://schemas.microsoft.com/office/drawing/2014/main" val="2797895979"/>
                    </a:ext>
                  </a:extLst>
                </a:gridCol>
              </a:tblGrid>
              <a:tr h="597726">
                <a:tc>
                  <a:txBody>
                    <a:bodyPr/>
                    <a:lstStyle/>
                    <a:p>
                      <a:r>
                        <a:rPr lang="en-US" sz="2700"/>
                        <a:t>Statement/Phrase</a:t>
                      </a:r>
                    </a:p>
                  </a:txBody>
                  <a:tcPr marL="135847" marR="135847" marT="67923" marB="67923"/>
                </a:tc>
                <a:tc>
                  <a:txBody>
                    <a:bodyPr/>
                    <a:lstStyle/>
                    <a:p>
                      <a:r>
                        <a:rPr lang="en-US" sz="2700"/>
                        <a:t>Reponse</a:t>
                      </a:r>
                    </a:p>
                  </a:txBody>
                  <a:tcPr marL="135847" marR="135847" marT="67923" marB="67923"/>
                </a:tc>
                <a:extLst>
                  <a:ext uri="{0D108BD9-81ED-4DB2-BD59-A6C34878D82A}">
                    <a16:rowId xmlns:a16="http://schemas.microsoft.com/office/drawing/2014/main" val="2819597218"/>
                  </a:ext>
                </a:extLst>
              </a:tr>
              <a:tr h="597726">
                <a:tc>
                  <a:txBody>
                    <a:bodyPr/>
                    <a:lstStyle/>
                    <a:p>
                      <a:r>
                        <a:rPr lang="en-US" sz="2700"/>
                        <a:t>You have to…………</a:t>
                      </a:r>
                    </a:p>
                  </a:txBody>
                  <a:tcPr marL="135847" marR="135847" marT="67923" marB="67923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847" marR="135847" marT="67923" marB="67923"/>
                </a:tc>
                <a:extLst>
                  <a:ext uri="{0D108BD9-81ED-4DB2-BD59-A6C34878D82A}">
                    <a16:rowId xmlns:a16="http://schemas.microsoft.com/office/drawing/2014/main" val="166833930"/>
                  </a:ext>
                </a:extLst>
              </a:tr>
              <a:tr h="597726">
                <a:tc>
                  <a:txBody>
                    <a:bodyPr/>
                    <a:lstStyle/>
                    <a:p>
                      <a:r>
                        <a:rPr lang="en-US" sz="2700"/>
                        <a:t>Why did you?</a:t>
                      </a:r>
                    </a:p>
                  </a:txBody>
                  <a:tcPr marL="135847" marR="135847" marT="67923" marB="67923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847" marR="135847" marT="67923" marB="67923"/>
                </a:tc>
                <a:extLst>
                  <a:ext uri="{0D108BD9-81ED-4DB2-BD59-A6C34878D82A}">
                    <a16:rowId xmlns:a16="http://schemas.microsoft.com/office/drawing/2014/main" val="3386260312"/>
                  </a:ext>
                </a:extLst>
              </a:tr>
              <a:tr h="597726">
                <a:tc>
                  <a:txBody>
                    <a:bodyPr/>
                    <a:lstStyle/>
                    <a:p>
                      <a:r>
                        <a:rPr lang="en-US" sz="2700"/>
                        <a:t>Yes, but…………</a:t>
                      </a:r>
                    </a:p>
                  </a:txBody>
                  <a:tcPr marL="135847" marR="135847" marT="67923" marB="67923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847" marR="135847" marT="67923" marB="67923"/>
                </a:tc>
                <a:extLst>
                  <a:ext uri="{0D108BD9-81ED-4DB2-BD59-A6C34878D82A}">
                    <a16:rowId xmlns:a16="http://schemas.microsoft.com/office/drawing/2014/main" val="1519236070"/>
                  </a:ext>
                </a:extLst>
              </a:tr>
              <a:tr h="597726">
                <a:tc>
                  <a:txBody>
                    <a:bodyPr/>
                    <a:lstStyle/>
                    <a:p>
                      <a:r>
                        <a:rPr lang="en-US" sz="2700"/>
                        <a:t>You make me……….</a:t>
                      </a:r>
                    </a:p>
                  </a:txBody>
                  <a:tcPr marL="135847" marR="135847" marT="67923" marB="67923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847" marR="135847" marT="67923" marB="67923"/>
                </a:tc>
                <a:extLst>
                  <a:ext uri="{0D108BD9-81ED-4DB2-BD59-A6C34878D82A}">
                    <a16:rowId xmlns:a16="http://schemas.microsoft.com/office/drawing/2014/main" val="1839140231"/>
                  </a:ext>
                </a:extLst>
              </a:tr>
              <a:tr h="597726">
                <a:tc>
                  <a:txBody>
                    <a:bodyPr/>
                    <a:lstStyle/>
                    <a:p>
                      <a:r>
                        <a:rPr lang="en-US" sz="2700"/>
                        <a:t>You didn’t listen</a:t>
                      </a:r>
                    </a:p>
                  </a:txBody>
                  <a:tcPr marL="135847" marR="135847" marT="67923" marB="67923"/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5847" marR="135847" marT="67923" marB="67923"/>
                </a:tc>
                <a:extLst>
                  <a:ext uri="{0D108BD9-81ED-4DB2-BD59-A6C34878D82A}">
                    <a16:rowId xmlns:a16="http://schemas.microsoft.com/office/drawing/2014/main" val="224891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2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07A59-5F14-449B-822E-417A9957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Stay calm &amp; stick to subject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B5623-99F7-4466-916A-E13E440D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r="9305" b="1"/>
          <a:stretch/>
        </p:blipFill>
        <p:spPr>
          <a:xfrm>
            <a:off x="1869023" y="457200"/>
            <a:ext cx="8514915" cy="34553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5C92A-DA1A-4DC1-83D4-AFF346C39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415" y="4230094"/>
            <a:ext cx="6235268" cy="1800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/>
              <a:t>Avoid using the word “you” or “you’re” in the beginning of the sentence.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/>
              <a:t>Use “I” statements to make a point.  EX:  “I noticed……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69F3E-99FF-B682-91B8-4650DF4B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How to Start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7307753-D6DB-EAB5-6E99-7572292A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400" dirty="0"/>
              <a:t>“I have a concern”</a:t>
            </a:r>
          </a:p>
          <a:p>
            <a:endParaRPr lang="en-US" sz="2400" dirty="0"/>
          </a:p>
          <a:p>
            <a:r>
              <a:rPr lang="en-US" sz="2400" dirty="0"/>
              <a:t>“I feel I need”</a:t>
            </a:r>
          </a:p>
          <a:p>
            <a:endParaRPr lang="en-US" sz="2400" dirty="0"/>
          </a:p>
          <a:p>
            <a:r>
              <a:rPr lang="en-US" sz="2400" dirty="0"/>
              <a:t>“I want us to discuss”</a:t>
            </a:r>
          </a:p>
          <a:p>
            <a:endParaRPr lang="en-US" sz="2400" dirty="0"/>
          </a:p>
          <a:p>
            <a:r>
              <a:rPr lang="en-US" sz="2400" dirty="0"/>
              <a:t>“I have some thoughts about”</a:t>
            </a:r>
          </a:p>
        </p:txBody>
      </p:sp>
      <p:pic>
        <p:nvPicPr>
          <p:cNvPr id="36" name="Picture 35" descr="Question mark on green pastel background">
            <a:extLst>
              <a:ext uri="{FF2B5EF4-FFF2-40B4-BE49-F238E27FC236}">
                <a16:creationId xmlns:a16="http://schemas.microsoft.com/office/drawing/2014/main" id="{98978F95-B646-FC61-12B6-8D07B0982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9"/>
          <a:stretch/>
        </p:blipFill>
        <p:spPr>
          <a:xfrm>
            <a:off x="6346727" y="640080"/>
            <a:ext cx="496361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2AB9-FAC0-B7CF-9070-DEE4B995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Start?</a:t>
            </a:r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B2C5D7C-F219-A158-C59D-C3F73EDFE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7231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01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4F710-68E4-73F2-11F7-F48B725B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Feedback Planning</a:t>
            </a:r>
          </a:p>
        </p:txBody>
      </p:sp>
      <p:pic>
        <p:nvPicPr>
          <p:cNvPr id="28" name="Picture 27" descr="White puzzle with one red piece">
            <a:extLst>
              <a:ext uri="{FF2B5EF4-FFF2-40B4-BE49-F238E27FC236}">
                <a16:creationId xmlns:a16="http://schemas.microsoft.com/office/drawing/2014/main" id="{6B4DEE94-3426-1207-AE6F-B79B1E67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E85F-6A8C-5438-144D-A809BE72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Explain the purpose of your feedback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Describe specifically what you have observed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Describe the impact of their behavior or actions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Give the other person the opportunity to reply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Collaborate with employee to reach solutions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8479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447AE-0DD1-AE71-7984-CE18D51F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Explain the Purpose of Your Feedback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9B4526-850E-C6A7-3E36-12D8368DB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59416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38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4D629-BA59-FBA6-EEF3-4417E686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Describe Specifically What You Have Observed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B47970-1C17-097D-0F68-3373FBC2F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567884"/>
              </p:ext>
            </p:extLst>
          </p:nvPr>
        </p:nvGraphicFramePr>
        <p:xfrm>
          <a:off x="644056" y="2615980"/>
          <a:ext cx="10927829" cy="35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634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C15D1-DF66-F8CF-B974-2A5A61E8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Describe the Impact of Their Behavior or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C10E4-711A-3ED7-4090-57BC42CFA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“This is important because customers are complaining that their deliveries are late.”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6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3519E-08AA-5BFA-F6EA-1351FBA9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Give the Other Person the Opportunity to Reply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A09D48B-4DC5-D5C5-BE0D-0571C3A7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Helps employee feel they have a part in the solution and build self-esteem</a:t>
            </a:r>
          </a:p>
          <a:p>
            <a:r>
              <a:rPr lang="en-US" sz="2400" dirty="0"/>
              <a:t>Clears up any miscommunication</a:t>
            </a:r>
          </a:p>
          <a:p>
            <a:r>
              <a:rPr lang="en-US" sz="2400" dirty="0"/>
              <a:t>Might learn additional information</a:t>
            </a:r>
          </a:p>
          <a:p>
            <a:endParaRPr lang="en-US" sz="2400" dirty="0"/>
          </a:p>
          <a:p>
            <a:pPr lvl="1"/>
            <a:r>
              <a:rPr lang="en-US" dirty="0"/>
              <a:t>“Please share your thoughts on how we can meet goals this month.”</a:t>
            </a:r>
          </a:p>
          <a:p>
            <a:pPr lvl="1"/>
            <a:r>
              <a:rPr lang="en-US" dirty="0"/>
              <a:t>“Is there something I am not aware of?”</a:t>
            </a:r>
          </a:p>
          <a:p>
            <a:endParaRPr lang="en-US" sz="2000" dirty="0"/>
          </a:p>
        </p:txBody>
      </p:sp>
      <p:pic>
        <p:nvPicPr>
          <p:cNvPr id="20" name="Picture 19" descr="Glasses on top of a book">
            <a:extLst>
              <a:ext uri="{FF2B5EF4-FFF2-40B4-BE49-F238E27FC236}">
                <a16:creationId xmlns:a16="http://schemas.microsoft.com/office/drawing/2014/main" id="{7F02E4C1-FB19-7BBD-6DF7-479DBE465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6" r="33188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 with white text and symbols&#10;&#10;Description automatically generated">
            <a:extLst>
              <a:ext uri="{FF2B5EF4-FFF2-40B4-BE49-F238E27FC236}">
                <a16:creationId xmlns:a16="http://schemas.microsoft.com/office/drawing/2014/main" id="{F1104A11-5425-AD9F-AA6D-7C12E90FE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49" y="69574"/>
            <a:ext cx="5498502" cy="66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DC9BB6-1A80-4F74-AF61-08D085C2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E9AFA-7A6F-4005-ABFB-359A4897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888286"/>
            <a:ext cx="4777381" cy="491168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832-B2B0-4B4F-8375-15CF86FC5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Do not interrupt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Make eye contact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/>
              <a:t>Actively listen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3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F321-9664-3F56-565F-780C0201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Collaborate With Employee to Reach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E691-8B0F-F473-15F1-E3861CEA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Ask </a:t>
            </a:r>
            <a:r>
              <a:rPr lang="en-US" dirty="0"/>
              <a:t>employee for their suggestions</a:t>
            </a:r>
          </a:p>
          <a:p>
            <a:r>
              <a:rPr lang="en-US" dirty="0"/>
              <a:t>Offer suggestions</a:t>
            </a:r>
          </a:p>
          <a:p>
            <a:endParaRPr lang="en-US" dirty="0"/>
          </a:p>
          <a:p>
            <a:pPr lvl="1"/>
            <a:r>
              <a:rPr lang="en-US" dirty="0"/>
              <a:t>“What do you think?”</a:t>
            </a:r>
          </a:p>
          <a:p>
            <a:pPr lvl="1"/>
            <a:r>
              <a:rPr lang="en-US" dirty="0"/>
              <a:t>What ideas do you have?”</a:t>
            </a:r>
          </a:p>
        </p:txBody>
      </p:sp>
      <p:pic>
        <p:nvPicPr>
          <p:cNvPr id="1028" name="Picture 4" descr="Collaboration Skills: How to improve them and examples for your resumé -  SEEK">
            <a:extLst>
              <a:ext uri="{FF2B5EF4-FFF2-40B4-BE49-F238E27FC236}">
                <a16:creationId xmlns:a16="http://schemas.microsoft.com/office/drawing/2014/main" id="{FBDE82D0-BB8E-0301-D0F4-FFFAA58D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95" y="2484783"/>
            <a:ext cx="4578418" cy="36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9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E6C84-E3B1-F1EF-D510-BE6C51C7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When Receiving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55C0-0998-341F-AB94-9AC54038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r>
              <a:rPr lang="en-US" sz="2600" dirty="0"/>
              <a:t>Listen objectively without interrupting</a:t>
            </a:r>
          </a:p>
          <a:p>
            <a:endParaRPr lang="en-US" sz="2600" dirty="0"/>
          </a:p>
          <a:p>
            <a:r>
              <a:rPr lang="en-US" sz="2600" dirty="0"/>
              <a:t>Avoid taking feedback personally</a:t>
            </a:r>
          </a:p>
          <a:p>
            <a:endParaRPr lang="en-US" sz="2600" dirty="0"/>
          </a:p>
          <a:p>
            <a:r>
              <a:rPr lang="en-US" sz="2600" dirty="0"/>
              <a:t>Hear the truth behind the feedback </a:t>
            </a:r>
          </a:p>
          <a:p>
            <a:endParaRPr lang="en-US" sz="2600" dirty="0"/>
          </a:p>
          <a:p>
            <a:r>
              <a:rPr lang="en-US" sz="2600" dirty="0"/>
              <a:t>Clarify feedback</a:t>
            </a:r>
          </a:p>
          <a:p>
            <a:endParaRPr lang="en-US" sz="2600" dirty="0"/>
          </a:p>
          <a:p>
            <a:r>
              <a:rPr lang="en-US" sz="2600" dirty="0"/>
              <a:t>Avoid becoming defensive</a:t>
            </a:r>
          </a:p>
          <a:p>
            <a:endParaRPr lang="en-US" sz="2600" dirty="0"/>
          </a:p>
          <a:p>
            <a:r>
              <a:rPr lang="en-US" sz="2600" dirty="0"/>
              <a:t>Be open to suggestions</a:t>
            </a:r>
          </a:p>
          <a:p>
            <a:endParaRPr lang="en-US" sz="2600" dirty="0"/>
          </a:p>
          <a:p>
            <a:endParaRPr lang="en-US" sz="1800" dirty="0"/>
          </a:p>
        </p:txBody>
      </p:sp>
      <p:pic>
        <p:nvPicPr>
          <p:cNvPr id="23" name="Picture 22" descr="Red toy person in front of two lines of white figures">
            <a:extLst>
              <a:ext uri="{FF2B5EF4-FFF2-40B4-BE49-F238E27FC236}">
                <a16:creationId xmlns:a16="http://schemas.microsoft.com/office/drawing/2014/main" id="{426F4916-4E23-6925-7654-5055BF9BC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8" r="15171" b="-1"/>
          <a:stretch/>
        </p:blipFill>
        <p:spPr>
          <a:xfrm>
            <a:off x="7384774" y="758514"/>
            <a:ext cx="4112384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07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079E-F109-413A-D562-5CFD82218A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Paper Folding Exercise – 2 minutes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You are effective for me because……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You could be more effective for me if you would…...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5C136A7A-7D97-EAAB-90AC-858F747E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CAFA8C2-38BF-1A2E-85F7-9105FA4132A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216"/>
            <a:ext cx="2843213" cy="40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577D9A-9D28-F78E-E2BE-A4BE28A1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14" y="2379216"/>
            <a:ext cx="2842875" cy="40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E7253A-679F-F052-085F-C36A99EB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05" y="2379216"/>
            <a:ext cx="2767266" cy="40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read Books at Home Still Spark ...">
            <a:extLst>
              <a:ext uri="{FF2B5EF4-FFF2-40B4-BE49-F238E27FC236}">
                <a16:creationId xmlns:a16="http://schemas.microsoft.com/office/drawing/2014/main" id="{222456DD-82E8-1C0F-4A55-519648EC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4" y="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read Books at Home Still Spark ...">
            <a:extLst>
              <a:ext uri="{FF2B5EF4-FFF2-40B4-BE49-F238E27FC236}">
                <a16:creationId xmlns:a16="http://schemas.microsoft.com/office/drawing/2014/main" id="{66CDB865-CEFC-DEB2-559D-3220FE42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42" y="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5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1A72C14A-55EE-3677-FE23-6480FE57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98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E5ED6-1658-4F1E-2401-459449EC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6338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kind of Leader are you?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How would your employees rate you?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Are you approachable?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Do you give feedback?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Do you continuously train?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Do you give rewards?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Do you really listen?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Are you reliable?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Graphic 27" descr="Moustache Face with Solid Fill">
            <a:extLst>
              <a:ext uri="{FF2B5EF4-FFF2-40B4-BE49-F238E27FC236}">
                <a16:creationId xmlns:a16="http://schemas.microsoft.com/office/drawing/2014/main" id="{DD1812B2-995E-7E1C-9D12-62AECD138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Most 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6899" y="1247078"/>
            <a:ext cx="2926080" cy="43638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Providing Feedback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Making Time for your Team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too “Hands-Off”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too Friendly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Failing to Define Goals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Misunderstanding Motivation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Hurrying Recruitment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“Walking the Walk”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Delegating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Misunderstanding Your Role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8B77B4-9E94-F2E4-1D36-0AC42E5DBD5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Withholding constructive feedback is like sending people out a dangerous hike without a compass.</a:t>
            </a:r>
            <a:endParaRPr lang="en-US" sz="2400" dirty="0"/>
          </a:p>
        </p:txBody>
      </p:sp>
      <p:pic>
        <p:nvPicPr>
          <p:cNvPr id="1026" name="Picture 2" descr="Compass Rose – Shapegrams">
            <a:extLst>
              <a:ext uri="{FF2B5EF4-FFF2-40B4-BE49-F238E27FC236}">
                <a16:creationId xmlns:a16="http://schemas.microsoft.com/office/drawing/2014/main" id="{821EA898-7F9C-0FBD-A6C4-DDD1C9E9F35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6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One glowing light bulb in sea of unlit bulbs">
            <a:extLst>
              <a:ext uri="{FF2B5EF4-FFF2-40B4-BE49-F238E27FC236}">
                <a16:creationId xmlns:a16="http://schemas.microsoft.com/office/drawing/2014/main" id="{6C2E7E78-4ADB-3184-7F90-0F3C550F9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2" r="2068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D546-FE93-A8BF-AE71-D4DE6D1672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“One of the greatest gifts you can give another human being is constructive feedback on a blind spot they never knew they had…Care enough to give honest, accurate feedback."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/>
              <a:t>				Steven Covey</a:t>
            </a:r>
          </a:p>
        </p:txBody>
      </p:sp>
    </p:spTree>
    <p:extLst>
      <p:ext uri="{BB962C8B-B14F-4D97-AF65-F5344CB8AC3E}">
        <p14:creationId xmlns:p14="http://schemas.microsoft.com/office/powerpoint/2010/main" val="21396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44B0E-F175-6706-3F18-50EEBB40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Difficult Personal Conversations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B2F5-6AE6-A6F9-0E99-827D4709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Have conversation in a private space</a:t>
            </a:r>
          </a:p>
          <a:p>
            <a:r>
              <a:rPr lang="en-US" sz="2400" dirty="0"/>
              <a:t>Consider culture</a:t>
            </a:r>
          </a:p>
          <a:p>
            <a:r>
              <a:rPr lang="en-US" sz="2400" dirty="0"/>
              <a:t>Give feedback kindly and compassionately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Compassion In The Time Of COVID-19">
            <a:extLst>
              <a:ext uri="{FF2B5EF4-FFF2-40B4-BE49-F238E27FC236}">
                <a16:creationId xmlns:a16="http://schemas.microsoft.com/office/drawing/2014/main" id="{A4371340-AAA3-BB67-AED8-CBDAD948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627739"/>
            <a:ext cx="5150277" cy="34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0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53926602-B6F5-B4FC-042F-0C903AA3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A847-0F0F-9981-B178-867BA841BA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“Whew!  I can smell your food down the hall.”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“You probably don’t realize, but your voice can really carry.”</a:t>
            </a:r>
          </a:p>
          <a:p>
            <a:endParaRPr lang="en-US" dirty="0"/>
          </a:p>
          <a:p>
            <a:r>
              <a:rPr lang="en-US" dirty="0"/>
              <a:t>Food on face </a:t>
            </a:r>
          </a:p>
        </p:txBody>
      </p:sp>
    </p:spTree>
    <p:extLst>
      <p:ext uri="{BB962C8B-B14F-4D97-AF65-F5344CB8AC3E}">
        <p14:creationId xmlns:p14="http://schemas.microsoft.com/office/powerpoint/2010/main" val="91343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1037</Words>
  <Application>Microsoft Office PowerPoint</Application>
  <PresentationFormat>Widescreen</PresentationFormat>
  <Paragraphs>189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Office Theme</vt:lpstr>
      <vt:lpstr>PowerPoint Presentation</vt:lpstr>
      <vt:lpstr>Purpose/Objectives</vt:lpstr>
      <vt:lpstr>PowerPoint Presentation</vt:lpstr>
      <vt:lpstr>What kind of Leader are you? </vt:lpstr>
      <vt:lpstr>10 Most Common Mistakes</vt:lpstr>
      <vt:lpstr>PowerPoint Presentation</vt:lpstr>
      <vt:lpstr>PowerPoint Presentation</vt:lpstr>
      <vt:lpstr>Difficult Personal Conversations</vt:lpstr>
      <vt:lpstr>PowerPoint Presentation</vt:lpstr>
      <vt:lpstr>PowerPoint Presentation</vt:lpstr>
      <vt:lpstr>Basic Principles</vt:lpstr>
      <vt:lpstr>Compliments</vt:lpstr>
      <vt:lpstr>Feedback Tips</vt:lpstr>
      <vt:lpstr>PowerPoint Presentation</vt:lpstr>
      <vt:lpstr>PowerPoint Presentation</vt:lpstr>
      <vt:lpstr>Body Language/Tone of Voice</vt:lpstr>
      <vt:lpstr>Reading Body Language</vt:lpstr>
      <vt:lpstr>Losing your temper</vt:lpstr>
      <vt:lpstr>EQ Is……..</vt:lpstr>
      <vt:lpstr>When to Give Feedback</vt:lpstr>
      <vt:lpstr>Avoiding Killer Phrases</vt:lpstr>
      <vt:lpstr>Stay calm &amp; stick to subject</vt:lpstr>
      <vt:lpstr>How to Start</vt:lpstr>
      <vt:lpstr>How to Start?</vt:lpstr>
      <vt:lpstr>Feedback Planning</vt:lpstr>
      <vt:lpstr>Explain the Purpose of Your Feedback</vt:lpstr>
      <vt:lpstr>Describe Specifically What You Have Observed</vt:lpstr>
      <vt:lpstr>Describe the Impact of Their Behavior or Actions</vt:lpstr>
      <vt:lpstr>Give the Other Person the Opportunity to Reply</vt:lpstr>
      <vt:lpstr>listen</vt:lpstr>
      <vt:lpstr>Collaborate With Employee to Reach Solutions</vt:lpstr>
      <vt:lpstr>When Receiving Feedback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Most Common Mistakes</dc:title>
  <dc:creator>Kay Christian</dc:creator>
  <cp:lastModifiedBy>Kay Christian</cp:lastModifiedBy>
  <cp:revision>1</cp:revision>
  <cp:lastPrinted>2024-06-01T19:52:44Z</cp:lastPrinted>
  <dcterms:created xsi:type="dcterms:W3CDTF">2024-05-14T17:02:09Z</dcterms:created>
  <dcterms:modified xsi:type="dcterms:W3CDTF">2024-06-04T19:01:21Z</dcterms:modified>
</cp:coreProperties>
</file>